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14" r:id="rId4"/>
  </p:sldMasterIdLst>
  <p:notesMasterIdLst>
    <p:notesMasterId r:id="rId19"/>
  </p:notesMasterIdLst>
  <p:sldIdLst>
    <p:sldId id="389" r:id="rId5"/>
    <p:sldId id="413" r:id="rId6"/>
    <p:sldId id="453" r:id="rId7"/>
    <p:sldId id="461" r:id="rId8"/>
    <p:sldId id="412" r:id="rId9"/>
    <p:sldId id="455" r:id="rId10"/>
    <p:sldId id="457" r:id="rId11"/>
    <p:sldId id="416" r:id="rId12"/>
    <p:sldId id="459" r:id="rId13"/>
    <p:sldId id="418" r:id="rId14"/>
    <p:sldId id="391" r:id="rId15"/>
    <p:sldId id="392" r:id="rId16"/>
    <p:sldId id="417" r:id="rId17"/>
    <p:sldId id="419" r:id="rId18"/>
  </p:sldIdLst>
  <p:sldSz cx="12192000" cy="6858000"/>
  <p:notesSz cx="6797675" cy="9926638"/>
  <p:embeddedFontLst>
    <p:embeddedFont>
      <p:font typeface="Oslo Sans Office" panose="020B0604020202020204" charset="0"/>
      <p:regular r:id="rId20"/>
      <p:bold r:id="rId21"/>
      <p:italic r:id="rId22"/>
      <p:boldItalic r:id="rId23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BFE82C7D-DE78-9B41-9138-E7CD198A3DC4}">
          <p14:sldIdLst>
            <p14:sldId id="389"/>
            <p14:sldId id="413"/>
            <p14:sldId id="453"/>
            <p14:sldId id="461"/>
            <p14:sldId id="412"/>
            <p14:sldId id="455"/>
            <p14:sldId id="457"/>
            <p14:sldId id="416"/>
            <p14:sldId id="459"/>
            <p14:sldId id="418"/>
            <p14:sldId id="391"/>
            <p14:sldId id="392"/>
            <p14:sldId id="417"/>
            <p14:sldId id="419"/>
          </p14:sldIdLst>
        </p14:section>
        <p14:section name="Hjelp" id="{BAAE5B51-A85F-D14F-A0D9-4D059F5301C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E9FF"/>
    <a:srgbClr val="D0BFAE"/>
    <a:srgbClr val="B3F6FF"/>
    <a:srgbClr val="B3F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Oslo Sans Office" panose="02000000000000000000" pitchFamily="2" charset="77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Oslo Sans Office" panose="02000000000000000000" pitchFamily="2" charset="77"/>
              </a:defRPr>
            </a:lvl1pPr>
          </a:lstStyle>
          <a:p>
            <a:fld id="{576996CD-C051-524E-B0EC-F7D3DAFC406C}" type="datetimeFigureOut">
              <a:rPr lang="nb-NO" smtClean="0"/>
              <a:pPr/>
              <a:t>12.10.2026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Oslo Sans Office" panose="02000000000000000000" pitchFamily="2" charset="77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Oslo Sans Office" panose="02000000000000000000" pitchFamily="2" charset="77"/>
              </a:defRPr>
            </a:lvl1pPr>
          </a:lstStyle>
          <a:p>
            <a:fld id="{7DA70C78-173F-D64A-A73A-E7995BB9F680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2040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Oslo Sans Office" panose="02000000000000000000" pitchFamily="2" charset="77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Gir en ekstra trygghet for lærerne at elevene blir fulgt opp. Dette systemet gjør at skolen er mindre avhengig av læreren, men systemet fanger opp.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170093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Oslo kommune sine lover – Vi blir</a:t>
            </a:r>
            <a:r>
              <a:rPr lang="nb-NO" baseline="0"/>
              <a:t> etterspurt dersom vi ikke følger disse. </a:t>
            </a:r>
          </a:p>
          <a:p>
            <a:r>
              <a:rPr lang="nb-NO" baseline="0"/>
              <a:t>Må være digitalt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pPr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396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Vi dekker ikke tyveri, skader osv.</a:t>
            </a:r>
            <a:r>
              <a:rPr lang="nb-NO" baseline="0"/>
              <a:t> Dette er ikke kommunens retningslinjer. </a:t>
            </a: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70C78-173F-D64A-A73A-E7995BB9F680}" type="slidenum">
              <a:rPr lang="nb-NO" smtClean="0"/>
              <a:pPr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3873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 bilde positiv log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ssholder for bilde 31">
            <a:extLst>
              <a:ext uri="{FF2B5EF4-FFF2-40B4-BE49-F238E27FC236}">
                <a16:creationId xmlns:a16="http://schemas.microsoft.com/office/drawing/2014/main" id="{51D549F5-AC93-B149-A734-75CCBEC7722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6091201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0 w 12193200"/>
              <a:gd name="connsiteY3" fmla="*/ 6858000 h 6858000"/>
              <a:gd name="connsiteX4" fmla="*/ 0 w 12193200"/>
              <a:gd name="connsiteY4" fmla="*/ 6091200 h 6858000"/>
              <a:gd name="connsiteX5" fmla="*/ 6091201 w 12193200"/>
              <a:gd name="connsiteY5" fmla="*/ 60912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3200" h="6858000">
                <a:moveTo>
                  <a:pt x="6091201" y="0"/>
                </a:moveTo>
                <a:lnTo>
                  <a:pt x="12193200" y="0"/>
                </a:lnTo>
                <a:lnTo>
                  <a:pt x="12193200" y="6858000"/>
                </a:lnTo>
                <a:lnTo>
                  <a:pt x="0" y="6858000"/>
                </a:lnTo>
                <a:lnTo>
                  <a:pt x="0" y="6091200"/>
                </a:lnTo>
                <a:lnTo>
                  <a:pt x="6091201" y="6091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6480000" tIns="180000" rIns="180000" bIns="180000" anchor="ctr" anchorCtr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nb-NO" sz="1200" b="0" i="0" u="none" strike="noStrike" smtClean="0">
                <a:effectLst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b-NO" noProof="0"/>
              <a:t>1. Dobbeltklikk på ikonet til venstre (midt på lysbildet)</a:t>
            </a:r>
            <a:br>
              <a:rPr lang="nb-NO" noProof="0"/>
            </a:br>
            <a:r>
              <a:rPr lang="nb-NO" noProof="0"/>
              <a:t>2. Velg bildet du ønsker å sette inn</a:t>
            </a:r>
            <a:br>
              <a:rPr lang="nb-NO" noProof="0"/>
            </a:br>
            <a:r>
              <a:rPr lang="nb-NO" noProof="0"/>
              <a:t>3. Bruk ‘bildeverktøy’ –&gt; ‘beskjær’ for å endre bildeutsnitt</a:t>
            </a:r>
            <a:br>
              <a:rPr lang="nb-NO" noProof="0"/>
            </a:br>
            <a:r>
              <a:rPr lang="nb-NO" noProof="0"/>
              <a:t>Her kan du velge utsnitt ved å dra i de hvite kulene i hjørnet. </a:t>
            </a:r>
            <a:br>
              <a:rPr lang="nb-NO" noProof="0"/>
            </a:br>
            <a:r>
              <a:rPr lang="nb-NO" noProof="0"/>
              <a:t>(Hold </a:t>
            </a:r>
            <a:r>
              <a:rPr lang="nb-NO" noProof="0" err="1"/>
              <a:t>Shift</a:t>
            </a:r>
            <a:r>
              <a:rPr lang="nb-NO" noProof="0"/>
              <a:t> inne for å bevare forholdet mellom sidene.)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29D7420-2B41-5A47-8224-27AB9025098A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1876AE-925E-B54B-8332-CF69E613AE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19175" y="0"/>
            <a:ext cx="5073650" cy="4060824"/>
          </a:xfrm>
          <a:prstGeom prst="rect">
            <a:avLst/>
          </a:prstGeom>
          <a:noFill/>
        </p:spPr>
        <p:txBody>
          <a:bodyPr lIns="0" tIns="360000" rIns="720000" bIns="360000" anchor="b" anchorCtr="0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3807267" cy="2032001"/>
          </a:xfrm>
        </p:spPr>
        <p:txBody>
          <a:bodyPr lIns="0" tIns="180000" rIns="36000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DC99E27-7C6D-AE4A-B279-77DB37BAD325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bilde positiv logo og bilde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19149A9-FDA1-A64B-97A5-C26D292931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75" y="476000"/>
            <a:ext cx="108000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63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tel 33">
            <a:extLst>
              <a:ext uri="{FF2B5EF4-FFF2-40B4-BE49-F238E27FC236}">
                <a16:creationId xmlns:a16="http://schemas.microsoft.com/office/drawing/2014/main" id="{A3816B5A-BCB5-0F46-87EA-8478916C49F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0" y="-1"/>
            <a:ext cx="12192000" cy="6092825"/>
          </a:xfrm>
          <a:custGeom>
            <a:avLst/>
            <a:gdLst>
              <a:gd name="connsiteX0" fmla="*/ 0 w 12192000"/>
              <a:gd name="connsiteY0" fmla="*/ 0 h 6092825"/>
              <a:gd name="connsiteX1" fmla="*/ 12192000 w 12192000"/>
              <a:gd name="connsiteY1" fmla="*/ 0 h 6092825"/>
              <a:gd name="connsiteX2" fmla="*/ 12192000 w 12192000"/>
              <a:gd name="connsiteY2" fmla="*/ 4062425 h 6092825"/>
              <a:gd name="connsiteX3" fmla="*/ 10161600 w 12192000"/>
              <a:gd name="connsiteY3" fmla="*/ 4062425 h 6092825"/>
              <a:gd name="connsiteX4" fmla="*/ 10161600 w 12192000"/>
              <a:gd name="connsiteY4" fmla="*/ 6092825 h 6092825"/>
              <a:gd name="connsiteX5" fmla="*/ 0 w 12192000"/>
              <a:gd name="connsiteY5" fmla="*/ 6092825 h 6092825"/>
              <a:gd name="connsiteX6" fmla="*/ 0 w 12192000"/>
              <a:gd name="connsiteY6" fmla="*/ 2030401 h 6092825"/>
              <a:gd name="connsiteX7" fmla="*/ 2030400 w 12192000"/>
              <a:gd name="connsiteY7" fmla="*/ 2030401 h 6092825"/>
              <a:gd name="connsiteX8" fmla="*/ 2030400 w 12192000"/>
              <a:gd name="connsiteY8" fmla="*/ 1 h 6092825"/>
              <a:gd name="connsiteX9" fmla="*/ 0 w 12192000"/>
              <a:gd name="connsiteY9" fmla="*/ 1 h 6092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092825">
                <a:moveTo>
                  <a:pt x="0" y="0"/>
                </a:moveTo>
                <a:lnTo>
                  <a:pt x="12192000" y="0"/>
                </a:lnTo>
                <a:lnTo>
                  <a:pt x="12192000" y="4062425"/>
                </a:lnTo>
                <a:lnTo>
                  <a:pt x="10161600" y="4062425"/>
                </a:lnTo>
                <a:lnTo>
                  <a:pt x="10161600" y="6092825"/>
                </a:lnTo>
                <a:lnTo>
                  <a:pt x="0" y="6092825"/>
                </a:lnTo>
                <a:lnTo>
                  <a:pt x="0" y="2030401"/>
                </a:lnTo>
                <a:lnTo>
                  <a:pt x="2030400" y="2030401"/>
                </a:lnTo>
                <a:lnTo>
                  <a:pt x="2030400" y="1"/>
                </a:lnTo>
                <a:lnTo>
                  <a:pt x="0" y="1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5344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0" y="1600"/>
            <a:ext cx="2030400" cy="2030400"/>
          </a:xfrm>
          <a:prstGeom prst="ellipse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F641A862-612A-7D45-A0ED-07030570FC13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5175" y="4060824"/>
            <a:ext cx="8121600" cy="2032001"/>
          </a:xfrm>
        </p:spPr>
        <p:txBody>
          <a:bodyPr lIns="50760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36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18"/>
          </p:nvPr>
        </p:nvSpPr>
        <p:spPr>
          <a:xfrm>
            <a:off x="472037" y="4768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35" name="Plassholder for tekst 34">
            <a:extLst>
              <a:ext uri="{FF2B5EF4-FFF2-40B4-BE49-F238E27FC236}">
                <a16:creationId xmlns:a16="http://schemas.microsoft.com/office/drawing/2014/main" id="{D14C1774-FEBF-524B-97FE-D812858FF6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152000" y="4060800"/>
            <a:ext cx="2030400" cy="2030400"/>
          </a:xfrm>
          <a:prstGeom prst="ellipse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04EAEAEB-6DF7-6A4F-99C1-D8CA6540DCF8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rød 2</a:t>
            </a:r>
          </a:p>
        </p:txBody>
      </p:sp>
      <p:grpSp>
        <p:nvGrpSpPr>
          <p:cNvPr id="11" name="Gruppe 10">
            <a:extLst>
              <a:ext uri="{FF2B5EF4-FFF2-40B4-BE49-F238E27FC236}">
                <a16:creationId xmlns:a16="http://schemas.microsoft.com/office/drawing/2014/main" id="{2FAEAD23-FAD7-4841-BE65-85F2454506ED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945BE277-8316-AA4A-903E-0467DFF876EA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9" name="Gruppe 28">
                <a:extLst>
                  <a:ext uri="{FF2B5EF4-FFF2-40B4-BE49-F238E27FC236}">
                    <a16:creationId xmlns:a16="http://schemas.microsoft.com/office/drawing/2014/main" id="{4E30A091-4497-6D48-9BB1-0A4FE63E95F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D00B0C00-F1E5-724F-B2AB-7C56B0558567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F0A8EA78-DA38-4F47-882D-3E1A586A60D6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200FAC5D-E484-744A-90E0-E8F6455D5447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0B0EA588-7ECB-134C-81C5-21C16A0DAD5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3" name="Rektangel 62">
                  <a:extLst>
                    <a:ext uri="{FF2B5EF4-FFF2-40B4-BE49-F238E27FC236}">
                      <a16:creationId xmlns:a16="http://schemas.microsoft.com/office/drawing/2014/main" id="{9AD392E8-244B-2442-9126-2B04DDAA9526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4" name="Rektangel 63">
                  <a:extLst>
                    <a:ext uri="{FF2B5EF4-FFF2-40B4-BE49-F238E27FC236}">
                      <a16:creationId xmlns:a16="http://schemas.microsoft.com/office/drawing/2014/main" id="{0969B624-B3E0-274C-B305-953CEEFC7348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10462F6F-098B-EE4F-A301-C663C1B5A4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BF6EEB64-9278-6447-920B-FAF70C2667E3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40C1241C-264A-B641-A5A8-E37C85AD535A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7636B94C-4E9D-0D48-AF73-9A885757421C}"/>
                  </a:ext>
                </a:extLst>
              </p:cNvPr>
              <p:cNvCxnSpPr>
                <a:cxnSpLocks/>
                <a:stCxn id="47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0619621B-4AE6-494C-BFDB-EC976AB99630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Rett linje 37">
                <a:extLst>
                  <a:ext uri="{FF2B5EF4-FFF2-40B4-BE49-F238E27FC236}">
                    <a16:creationId xmlns:a16="http://schemas.microsoft.com/office/drawing/2014/main" id="{F775C7C1-CCDF-3542-B096-04BF92337196}"/>
                  </a:ext>
                </a:extLst>
              </p:cNvPr>
              <p:cNvCxnSpPr>
                <a:cxnSpLocks/>
                <a:stCxn id="57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Rett linje 38">
                <a:extLst>
                  <a:ext uri="{FF2B5EF4-FFF2-40B4-BE49-F238E27FC236}">
                    <a16:creationId xmlns:a16="http://schemas.microsoft.com/office/drawing/2014/main" id="{822E4D7E-9969-9442-B502-ED6C4145CDDC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621566D6-5F91-984C-B8FF-24CD3046F76A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0F61C55C-35B7-5449-8E60-6703109887B0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8" name="Rett linje 57">
                  <a:extLst>
                    <a:ext uri="{FF2B5EF4-FFF2-40B4-BE49-F238E27FC236}">
                      <a16:creationId xmlns:a16="http://schemas.microsoft.com/office/drawing/2014/main" id="{BFA1862D-D875-1C47-ADB0-C59F891176E2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EA7BB717-6809-D547-AA9B-F277142A420B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467EB79D-36F4-F84E-9924-35D09D00959D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6C1B5BBB-3139-754A-AD49-0346BEB1593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8FFAE170-99D3-F045-A1C4-BA4BD3D0CD9D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A9D1E7D5-6B55-DC42-B2C2-332DF4DDF25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ECB3C235-C569-854E-9A3D-21ECED99D1F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817A38E0-5F44-8D43-8BAB-F1F424BF91DC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1FCA8AC0-1D35-BB4F-A199-6BD5B0286FB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8B36AC7D-FD6D-9444-86AA-1784CE54ED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" name="Gruppe 43">
                <a:extLst>
                  <a:ext uri="{FF2B5EF4-FFF2-40B4-BE49-F238E27FC236}">
                    <a16:creationId xmlns:a16="http://schemas.microsoft.com/office/drawing/2014/main" id="{8B4D38FE-EAA9-1B41-A8FE-4B46CC8ABEB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4633755C-59EE-FC48-811E-C061DE5BCE1B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E408B5AB-04E0-DE4E-BE23-5B7E51767AF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Gruppe 44">
                <a:extLst>
                  <a:ext uri="{FF2B5EF4-FFF2-40B4-BE49-F238E27FC236}">
                    <a16:creationId xmlns:a16="http://schemas.microsoft.com/office/drawing/2014/main" id="{265E1474-0F20-EA4A-9C55-1D6A43B9C3AB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2B742B97-4D8E-2D42-887E-7804075E1AC3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F335B4E3-DD91-8A46-A3AD-731EE9FEE8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3845BD3D-0864-D946-B9A7-8B2125DF7D05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uppe 12">
              <a:extLst>
                <a:ext uri="{FF2B5EF4-FFF2-40B4-BE49-F238E27FC236}">
                  <a16:creationId xmlns:a16="http://schemas.microsoft.com/office/drawing/2014/main" id="{307A8107-8B72-2346-A312-2D4FCAB3FF2E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F32FCDCD-3547-504B-8CFD-2E6049536DEC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98120869-9D10-9F4F-B63B-41A7B31CC534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C0496A06-35BD-7A42-9A91-63F77AFD80A4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8" name="Rektangel 17">
                <a:extLst>
                  <a:ext uri="{FF2B5EF4-FFF2-40B4-BE49-F238E27FC236}">
                    <a16:creationId xmlns:a16="http://schemas.microsoft.com/office/drawing/2014/main" id="{24F1957A-5A06-F94F-BB8D-DF9138E3FBD8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E9B5DCB3-1C16-E643-873E-3E8DE32ACCC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03BE5D87-60DD-FE47-ADC5-BFEEE1C0CB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A06EE499-D5C1-5249-99BF-5477AA5773D3}"/>
                  </a:ext>
                </a:extLst>
              </p:cNvPr>
              <p:cNvCxnSpPr>
                <a:cxnSpLocks/>
                <a:stCxn id="2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Rett linje 21">
                <a:extLst>
                  <a:ext uri="{FF2B5EF4-FFF2-40B4-BE49-F238E27FC236}">
                    <a16:creationId xmlns:a16="http://schemas.microsoft.com/office/drawing/2014/main" id="{CEBE12AC-11FE-9449-8670-2AA33F86AFE2}"/>
                  </a:ext>
                </a:extLst>
              </p:cNvPr>
              <p:cNvCxnSpPr>
                <a:cxnSpLocks/>
                <a:stCxn id="2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D97BECD0-8B8E-CB48-9394-25A5B458EBC4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4" name="Rett linje 23">
                <a:extLst>
                  <a:ext uri="{FF2B5EF4-FFF2-40B4-BE49-F238E27FC236}">
                    <a16:creationId xmlns:a16="http://schemas.microsoft.com/office/drawing/2014/main" id="{1DD825C0-80B0-054E-B9BF-68F610AB8F6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ktangel 24">
                <a:extLst>
                  <a:ext uri="{FF2B5EF4-FFF2-40B4-BE49-F238E27FC236}">
                    <a16:creationId xmlns:a16="http://schemas.microsoft.com/office/drawing/2014/main" id="{590E6BA3-9E31-9640-80C1-2FE00A0D278C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80B8FD9F-0C46-BB40-A9D0-847CCC5F96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8D5F40B7-E123-E94A-8A10-C14A8FAB08BE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Rett linje 27">
                <a:extLst>
                  <a:ext uri="{FF2B5EF4-FFF2-40B4-BE49-F238E27FC236}">
                    <a16:creationId xmlns:a16="http://schemas.microsoft.com/office/drawing/2014/main" id="{BE300D95-934C-FA45-807A-B45726BE68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TekstSylinder 13">
              <a:extLst>
                <a:ext uri="{FF2B5EF4-FFF2-40B4-BE49-F238E27FC236}">
                  <a16:creationId xmlns:a16="http://schemas.microsoft.com/office/drawing/2014/main" id="{9000F2FD-6671-4B43-AB6C-9A5183C6C118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1044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blå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10">
            <a:extLst>
              <a:ext uri="{FF2B5EF4-FFF2-40B4-BE49-F238E27FC236}">
                <a16:creationId xmlns:a16="http://schemas.microsoft.com/office/drawing/2014/main" id="{86C772FF-C052-0C4B-8B32-A07216E1D99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121600" y="4060800"/>
            <a:ext cx="2030400" cy="2030400"/>
          </a:xfrm>
          <a:prstGeom prst="ellipse">
            <a:avLst/>
          </a:prstGeom>
          <a:solidFill>
            <a:schemeClr val="accent4"/>
          </a:solid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D9EED-5C9F-1D41-958F-38DA9D96F8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00" y="10736237"/>
            <a:ext cx="1315175" cy="365125"/>
          </a:xfrm>
        </p:spPr>
        <p:txBody>
          <a:bodyPr/>
          <a:lstStyle/>
          <a:p>
            <a:fld id="{402CE879-B090-2641-8BC3-AD9F1F5860E2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D4BB38-9DEC-8A4A-A28C-A72E74618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4000" y="10736237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218E-19D0-9045-BA8C-375EC7389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-1" y="10736237"/>
            <a:ext cx="695325" cy="365125"/>
          </a:xfrm>
        </p:spPr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35" name="Tittel 34">
            <a:extLst>
              <a:ext uri="{FF2B5EF4-FFF2-40B4-BE49-F238E27FC236}">
                <a16:creationId xmlns:a16="http://schemas.microsoft.com/office/drawing/2014/main" id="{13593DB4-8276-BA48-85E6-903D48BB619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" y="0"/>
            <a:ext cx="10164765" cy="6091200"/>
          </a:xfrm>
          <a:custGeom>
            <a:avLst/>
            <a:gdLst>
              <a:gd name="connsiteX0" fmla="*/ 0 w 10164765"/>
              <a:gd name="connsiteY0" fmla="*/ 0 h 6091200"/>
              <a:gd name="connsiteX1" fmla="*/ 7832037 w 10164765"/>
              <a:gd name="connsiteY1" fmla="*/ 0 h 6091200"/>
              <a:gd name="connsiteX2" fmla="*/ 8128001 w 10164765"/>
              <a:gd name="connsiteY2" fmla="*/ 0 h 6091200"/>
              <a:gd name="connsiteX3" fmla="*/ 10164765 w 10164765"/>
              <a:gd name="connsiteY3" fmla="*/ 0 h 6091200"/>
              <a:gd name="connsiteX4" fmla="*/ 10164765 w 10164765"/>
              <a:gd name="connsiteY4" fmla="*/ 4060824 h 6091200"/>
              <a:gd name="connsiteX5" fmla="*/ 8128001 w 10164765"/>
              <a:gd name="connsiteY5" fmla="*/ 4060824 h 6091200"/>
              <a:gd name="connsiteX6" fmla="*/ 8128001 w 10164765"/>
              <a:gd name="connsiteY6" fmla="*/ 6091200 h 6091200"/>
              <a:gd name="connsiteX7" fmla="*/ 0 w 10164765"/>
              <a:gd name="connsiteY7" fmla="*/ 6091200 h 609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164765" h="6091200">
                <a:moveTo>
                  <a:pt x="0" y="0"/>
                </a:moveTo>
                <a:lnTo>
                  <a:pt x="7832037" y="0"/>
                </a:lnTo>
                <a:lnTo>
                  <a:pt x="8128001" y="0"/>
                </a:lnTo>
                <a:lnTo>
                  <a:pt x="10164765" y="0"/>
                </a:lnTo>
                <a:lnTo>
                  <a:pt x="10164765" y="4060824"/>
                </a:lnTo>
                <a:lnTo>
                  <a:pt x="8128001" y="4060824"/>
                </a:lnTo>
                <a:lnTo>
                  <a:pt x="8128001" y="6091200"/>
                </a:lnTo>
                <a:lnTo>
                  <a:pt x="0" y="609120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1015200" tIns="0" rIns="2030400" bIns="0" anchor="ctr" anchorCtr="0">
            <a:no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89F96C-53AF-C948-A865-09F73F95AD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9175" y="4060824"/>
            <a:ext cx="5076825" cy="2032001"/>
          </a:xfrm>
        </p:spPr>
        <p:txBody>
          <a:bodyPr lIns="0" tIns="180000" rIns="0" bIns="18000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  <a:tabLst>
                <a:tab pos="1331913" algn="l"/>
              </a:tabLst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301E017-7600-CA46-92E0-AFE66AACCA2B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Tittellysbilde blå 2</a:t>
            </a:r>
          </a:p>
        </p:txBody>
      </p:sp>
      <p:grpSp>
        <p:nvGrpSpPr>
          <p:cNvPr id="10" name="Gruppe 9">
            <a:extLst>
              <a:ext uri="{FF2B5EF4-FFF2-40B4-BE49-F238E27FC236}">
                <a16:creationId xmlns:a16="http://schemas.microsoft.com/office/drawing/2014/main" id="{A2CEFB0E-6E2E-E543-BC09-F383E69BD8F9}"/>
              </a:ext>
            </a:extLst>
          </p:cNvPr>
          <p:cNvGrpSpPr/>
          <p:nvPr userDrawn="1"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11" name="Gruppe 10">
              <a:extLst>
                <a:ext uri="{FF2B5EF4-FFF2-40B4-BE49-F238E27FC236}">
                  <a16:creationId xmlns:a16="http://schemas.microsoft.com/office/drawing/2014/main" id="{25773BD9-6C2A-2E45-974B-021C79B8A0F6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28" name="Gruppe 27">
                <a:extLst>
                  <a:ext uri="{FF2B5EF4-FFF2-40B4-BE49-F238E27FC236}">
                    <a16:creationId xmlns:a16="http://schemas.microsoft.com/office/drawing/2014/main" id="{CE1E3804-3FB4-B048-A83B-BD3930892E37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57" name="Rektangel 56">
                  <a:extLst>
                    <a:ext uri="{FF2B5EF4-FFF2-40B4-BE49-F238E27FC236}">
                      <a16:creationId xmlns:a16="http://schemas.microsoft.com/office/drawing/2014/main" id="{2DD1FCA6-63FF-D74F-8775-0893249E07DF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58" name="Rektangel 57">
                  <a:extLst>
                    <a:ext uri="{FF2B5EF4-FFF2-40B4-BE49-F238E27FC236}">
                      <a16:creationId xmlns:a16="http://schemas.microsoft.com/office/drawing/2014/main" id="{C51286A6-4A53-C144-B97B-7421D8D5F11C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59" name="Rektangel 58">
                  <a:extLst>
                    <a:ext uri="{FF2B5EF4-FFF2-40B4-BE49-F238E27FC236}">
                      <a16:creationId xmlns:a16="http://schemas.microsoft.com/office/drawing/2014/main" id="{6C69A02B-063E-ED44-BDE5-424A23AF1FC5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0" name="Rektangel 59">
                  <a:extLst>
                    <a:ext uri="{FF2B5EF4-FFF2-40B4-BE49-F238E27FC236}">
                      <a16:creationId xmlns:a16="http://schemas.microsoft.com/office/drawing/2014/main" id="{83626417-CDF0-3D45-AD9E-DFECCB7DF8A5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1" name="Rektangel 60">
                  <a:extLst>
                    <a:ext uri="{FF2B5EF4-FFF2-40B4-BE49-F238E27FC236}">
                      <a16:creationId xmlns:a16="http://schemas.microsoft.com/office/drawing/2014/main" id="{911B6A58-11E5-D84E-ACC8-EC16AE1CDD00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  <p:sp>
              <p:nvSpPr>
                <p:cNvPr id="62" name="Rektangel 61">
                  <a:extLst>
                    <a:ext uri="{FF2B5EF4-FFF2-40B4-BE49-F238E27FC236}">
                      <a16:creationId xmlns:a16="http://schemas.microsoft.com/office/drawing/2014/main" id="{C8973C97-9370-2242-98E5-45E434DB7BDE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5,64 cm</a:t>
                  </a:r>
                </a:p>
              </p:txBody>
            </p:sp>
          </p:grpSp>
          <p:cxnSp>
            <p:nvCxnSpPr>
              <p:cNvPr id="29" name="Rett linje 28">
                <a:extLst>
                  <a:ext uri="{FF2B5EF4-FFF2-40B4-BE49-F238E27FC236}">
                    <a16:creationId xmlns:a16="http://schemas.microsoft.com/office/drawing/2014/main" id="{96AB93ED-0FBE-AB48-9789-5ADF0BB6197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Rett linje 29">
                <a:extLst>
                  <a:ext uri="{FF2B5EF4-FFF2-40B4-BE49-F238E27FC236}">
                    <a16:creationId xmlns:a16="http://schemas.microsoft.com/office/drawing/2014/main" id="{5AB27E8C-8EEA-684B-A660-B8760E0FFB11}"/>
                  </a:ext>
                </a:extLst>
              </p:cNvPr>
              <p:cNvCxnSpPr>
                <a:cxnSpLocks/>
                <a:stCxn id="47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Rett linje 30">
                <a:extLst>
                  <a:ext uri="{FF2B5EF4-FFF2-40B4-BE49-F238E27FC236}">
                    <a16:creationId xmlns:a16="http://schemas.microsoft.com/office/drawing/2014/main" id="{4D71D931-EF21-9C49-892F-B1B52A09E1F0}"/>
                  </a:ext>
                </a:extLst>
              </p:cNvPr>
              <p:cNvCxnSpPr>
                <a:cxnSpLocks/>
                <a:stCxn id="49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Rett linje 31">
                <a:extLst>
                  <a:ext uri="{FF2B5EF4-FFF2-40B4-BE49-F238E27FC236}">
                    <a16:creationId xmlns:a16="http://schemas.microsoft.com/office/drawing/2014/main" id="{A99BAA48-C174-C544-9DA8-230A3B74C46F}"/>
                  </a:ext>
                </a:extLst>
              </p:cNvPr>
              <p:cNvCxnSpPr>
                <a:cxnSpLocks/>
                <a:stCxn id="45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Rett linje 32">
                <a:extLst>
                  <a:ext uri="{FF2B5EF4-FFF2-40B4-BE49-F238E27FC236}">
                    <a16:creationId xmlns:a16="http://schemas.microsoft.com/office/drawing/2014/main" id="{E5B7B5DF-40F4-2144-A96E-54C9ECCCE7AD}"/>
                  </a:ext>
                </a:extLst>
              </p:cNvPr>
              <p:cNvCxnSpPr>
                <a:cxnSpLocks/>
                <a:stCxn id="51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Rett linje 33">
                <a:extLst>
                  <a:ext uri="{FF2B5EF4-FFF2-40B4-BE49-F238E27FC236}">
                    <a16:creationId xmlns:a16="http://schemas.microsoft.com/office/drawing/2014/main" id="{E280C9BE-B73B-D749-99AF-3C90CFCE71D2}"/>
                  </a:ext>
                </a:extLst>
              </p:cNvPr>
              <p:cNvCxnSpPr>
                <a:cxnSpLocks/>
                <a:stCxn id="55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Rett linje 36">
                <a:extLst>
                  <a:ext uri="{FF2B5EF4-FFF2-40B4-BE49-F238E27FC236}">
                    <a16:creationId xmlns:a16="http://schemas.microsoft.com/office/drawing/2014/main" id="{4EF346E5-FC21-CE43-9AE3-016F4F44336E}"/>
                  </a:ext>
                </a:extLst>
              </p:cNvPr>
              <p:cNvCxnSpPr>
                <a:cxnSpLocks/>
                <a:stCxn id="53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uppe 37">
                <a:extLst>
                  <a:ext uri="{FF2B5EF4-FFF2-40B4-BE49-F238E27FC236}">
                    <a16:creationId xmlns:a16="http://schemas.microsoft.com/office/drawing/2014/main" id="{6276475C-D8D5-9E4D-A2E4-CA3DC1A814AC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55" name="Rektangel 54">
                  <a:extLst>
                    <a:ext uri="{FF2B5EF4-FFF2-40B4-BE49-F238E27FC236}">
                      <a16:creationId xmlns:a16="http://schemas.microsoft.com/office/drawing/2014/main" id="{7E8EEA4C-0FD9-594C-9B75-1346201C58DB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33,87 cm</a:t>
                  </a:r>
                </a:p>
              </p:txBody>
            </p:sp>
            <p:cxnSp>
              <p:nvCxnSpPr>
                <p:cNvPr id="56" name="Rett linje 55">
                  <a:extLst>
                    <a:ext uri="{FF2B5EF4-FFF2-40B4-BE49-F238E27FC236}">
                      <a16:creationId xmlns:a16="http://schemas.microsoft.com/office/drawing/2014/main" id="{BF66CA8E-1BAC-E949-A7E3-173F81960256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e 38">
                <a:extLst>
                  <a:ext uri="{FF2B5EF4-FFF2-40B4-BE49-F238E27FC236}">
                    <a16:creationId xmlns:a16="http://schemas.microsoft.com/office/drawing/2014/main" id="{D71E4EB9-B7E6-2C42-92FA-53442C24B4E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53" name="Rektangel 52">
                  <a:extLst>
                    <a:ext uri="{FF2B5EF4-FFF2-40B4-BE49-F238E27FC236}">
                      <a16:creationId xmlns:a16="http://schemas.microsoft.com/office/drawing/2014/main" id="{C5F7686B-27B5-BE40-B329-00C01FBCD02E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28,20 cm</a:t>
                  </a:r>
                </a:p>
              </p:txBody>
            </p:sp>
            <p:cxnSp>
              <p:nvCxnSpPr>
                <p:cNvPr id="54" name="Rett linje 53">
                  <a:extLst>
                    <a:ext uri="{FF2B5EF4-FFF2-40B4-BE49-F238E27FC236}">
                      <a16:creationId xmlns:a16="http://schemas.microsoft.com/office/drawing/2014/main" id="{9A68E00D-6901-4240-B8E5-1AA9F3DEA4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uppe 39">
                <a:extLst>
                  <a:ext uri="{FF2B5EF4-FFF2-40B4-BE49-F238E27FC236}">
                    <a16:creationId xmlns:a16="http://schemas.microsoft.com/office/drawing/2014/main" id="{71D7352F-67A4-4049-990F-0382FC7DC49F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51" name="Rektangel 50">
                  <a:extLst>
                    <a:ext uri="{FF2B5EF4-FFF2-40B4-BE49-F238E27FC236}">
                      <a16:creationId xmlns:a16="http://schemas.microsoft.com/office/drawing/2014/main" id="{381DE301-98B9-644B-8D3D-17CC7FA7BDA3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22,56 cm</a:t>
                  </a:r>
                </a:p>
              </p:txBody>
            </p:sp>
            <p:cxnSp>
              <p:nvCxnSpPr>
                <p:cNvPr id="52" name="Rett linje 51">
                  <a:extLst>
                    <a:ext uri="{FF2B5EF4-FFF2-40B4-BE49-F238E27FC236}">
                      <a16:creationId xmlns:a16="http://schemas.microsoft.com/office/drawing/2014/main" id="{7480F39F-7C7E-3A4E-8287-A036857FB1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uppe 40">
                <a:extLst>
                  <a:ext uri="{FF2B5EF4-FFF2-40B4-BE49-F238E27FC236}">
                    <a16:creationId xmlns:a16="http://schemas.microsoft.com/office/drawing/2014/main" id="{38DB9731-B50F-5544-B812-A6BC265BD77D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49" name="Rektangel 48">
                  <a:extLst>
                    <a:ext uri="{FF2B5EF4-FFF2-40B4-BE49-F238E27FC236}">
                      <a16:creationId xmlns:a16="http://schemas.microsoft.com/office/drawing/2014/main" id="{819C4AB6-0EC3-DE4F-9E18-DF8A52339E90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16,92 cm</a:t>
                  </a:r>
                </a:p>
              </p:txBody>
            </p:sp>
            <p:cxnSp>
              <p:nvCxnSpPr>
                <p:cNvPr id="50" name="Rett linje 49">
                  <a:extLst>
                    <a:ext uri="{FF2B5EF4-FFF2-40B4-BE49-F238E27FC236}">
                      <a16:creationId xmlns:a16="http://schemas.microsoft.com/office/drawing/2014/main" id="{FAF932E7-9631-FB48-B48D-769CF89503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uppe 41">
                <a:extLst>
                  <a:ext uri="{FF2B5EF4-FFF2-40B4-BE49-F238E27FC236}">
                    <a16:creationId xmlns:a16="http://schemas.microsoft.com/office/drawing/2014/main" id="{9CC4BE46-793A-0949-9E5E-5F57255DE9CF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47" name="Rektangel 46">
                  <a:extLst>
                    <a:ext uri="{FF2B5EF4-FFF2-40B4-BE49-F238E27FC236}">
                      <a16:creationId xmlns:a16="http://schemas.microsoft.com/office/drawing/2014/main" id="{98110600-5784-7F43-8FB1-692FE513BCA1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11,28 cm</a:t>
                  </a:r>
                </a:p>
              </p:txBody>
            </p:sp>
            <p:cxnSp>
              <p:nvCxnSpPr>
                <p:cNvPr id="48" name="Rett linje 47">
                  <a:extLst>
                    <a:ext uri="{FF2B5EF4-FFF2-40B4-BE49-F238E27FC236}">
                      <a16:creationId xmlns:a16="http://schemas.microsoft.com/office/drawing/2014/main" id="{74D71D80-358C-8847-B0E9-593F373F1FA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3" name="Gruppe 42">
                <a:extLst>
                  <a:ext uri="{FF2B5EF4-FFF2-40B4-BE49-F238E27FC236}">
                    <a16:creationId xmlns:a16="http://schemas.microsoft.com/office/drawing/2014/main" id="{A519ED48-547D-BD45-BD12-B83B84F405FC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45" name="Rektangel 44">
                  <a:extLst>
                    <a:ext uri="{FF2B5EF4-FFF2-40B4-BE49-F238E27FC236}">
                      <a16:creationId xmlns:a16="http://schemas.microsoft.com/office/drawing/2014/main" id="{0D553266-15E1-BA4D-B0C9-C6DEDB1BB5AF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</a:rPr>
                    <a:t>2,82 cm</a:t>
                  </a:r>
                </a:p>
              </p:txBody>
            </p:sp>
            <p:cxnSp>
              <p:nvCxnSpPr>
                <p:cNvPr id="46" name="Rett linje 45">
                  <a:extLst>
                    <a:ext uri="{FF2B5EF4-FFF2-40B4-BE49-F238E27FC236}">
                      <a16:creationId xmlns:a16="http://schemas.microsoft.com/office/drawing/2014/main" id="{BB328E21-8E98-874B-8FA1-B13055BD5CD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C2254678-6CC1-8842-B1EA-AD4375B525A9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uppe 11">
              <a:extLst>
                <a:ext uri="{FF2B5EF4-FFF2-40B4-BE49-F238E27FC236}">
                  <a16:creationId xmlns:a16="http://schemas.microsoft.com/office/drawing/2014/main" id="{3405E8BE-58E7-F840-AEB4-9A58944BA448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14" name="Rektangel 13">
                <a:extLst>
                  <a:ext uri="{FF2B5EF4-FFF2-40B4-BE49-F238E27FC236}">
                    <a16:creationId xmlns:a16="http://schemas.microsoft.com/office/drawing/2014/main" id="{E24FCE0A-347D-AC49-8F20-FA63B68732E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2,13 cm</a:t>
                </a: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2F220C5E-10FD-9940-BE9D-E16B6DC8BDFD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16" name="Rektangel 15">
                <a:extLst>
                  <a:ext uri="{FF2B5EF4-FFF2-40B4-BE49-F238E27FC236}">
                    <a16:creationId xmlns:a16="http://schemas.microsoft.com/office/drawing/2014/main" id="{7D16F1D6-C980-1049-9336-9A91B2AAE2B6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2698120B-A4D7-1B44-88F0-DD387E118BC1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cxnSp>
            <p:nvCxnSpPr>
              <p:cNvPr id="18" name="Rett linje 17">
                <a:extLst>
                  <a:ext uri="{FF2B5EF4-FFF2-40B4-BE49-F238E27FC236}">
                    <a16:creationId xmlns:a16="http://schemas.microsoft.com/office/drawing/2014/main" id="{FCCAB6FB-CE03-4349-A7D8-D89B2EB35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tt linje 18">
                <a:extLst>
                  <a:ext uri="{FF2B5EF4-FFF2-40B4-BE49-F238E27FC236}">
                    <a16:creationId xmlns:a16="http://schemas.microsoft.com/office/drawing/2014/main" id="{547DB187-8151-3A4C-A344-EE86FDB1C1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Rett linje 19">
                <a:extLst>
                  <a:ext uri="{FF2B5EF4-FFF2-40B4-BE49-F238E27FC236}">
                    <a16:creationId xmlns:a16="http://schemas.microsoft.com/office/drawing/2014/main" id="{5FC04980-CFB7-F94F-ABFC-97DEA76615A8}"/>
                  </a:ext>
                </a:extLst>
              </p:cNvPr>
              <p:cNvCxnSpPr>
                <a:cxnSpLocks/>
                <a:stCxn id="22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tt linje 20">
                <a:extLst>
                  <a:ext uri="{FF2B5EF4-FFF2-40B4-BE49-F238E27FC236}">
                    <a16:creationId xmlns:a16="http://schemas.microsoft.com/office/drawing/2014/main" id="{D1EBDDF6-5D28-E740-9468-AEFF2C0B38C8}"/>
                  </a:ext>
                </a:extLst>
              </p:cNvPr>
              <p:cNvCxnSpPr>
                <a:cxnSpLocks/>
                <a:stCxn id="22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3108A28A-8B03-4B4B-AED5-25C8F0B19A8E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23" name="Rett linje 22">
                <a:extLst>
                  <a:ext uri="{FF2B5EF4-FFF2-40B4-BE49-F238E27FC236}">
                    <a16:creationId xmlns:a16="http://schemas.microsoft.com/office/drawing/2014/main" id="{9EE85A3A-C811-B446-960C-CD4E7BF5F9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ektangel 23">
                <a:extLst>
                  <a:ext uri="{FF2B5EF4-FFF2-40B4-BE49-F238E27FC236}">
                    <a16:creationId xmlns:a16="http://schemas.microsoft.com/office/drawing/2014/main" id="{D6200BCF-D719-1C47-A25F-61C92A75946F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25" name="Rett linje 24">
                <a:extLst>
                  <a:ext uri="{FF2B5EF4-FFF2-40B4-BE49-F238E27FC236}">
                    <a16:creationId xmlns:a16="http://schemas.microsoft.com/office/drawing/2014/main" id="{A79962BC-9B09-5E44-9541-31DFDF625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tt linje 25">
                <a:extLst>
                  <a:ext uri="{FF2B5EF4-FFF2-40B4-BE49-F238E27FC236}">
                    <a16:creationId xmlns:a16="http://schemas.microsoft.com/office/drawing/2014/main" id="{25DB8EF8-C74F-B040-AEC6-C512AD846CD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tt linje 26">
                <a:extLst>
                  <a:ext uri="{FF2B5EF4-FFF2-40B4-BE49-F238E27FC236}">
                    <a16:creationId xmlns:a16="http://schemas.microsoft.com/office/drawing/2014/main" id="{3FF8B9DD-9221-E949-AEDD-F9A74EABB77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TekstSylinder 12">
              <a:extLst>
                <a:ext uri="{FF2B5EF4-FFF2-40B4-BE49-F238E27FC236}">
                  <a16:creationId xmlns:a16="http://schemas.microsoft.com/office/drawing/2014/main" id="{81039E17-039C-B545-AB44-BB92A2233FF0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</a:rPr>
                <a:t>Oslo 2019</a:t>
              </a:r>
            </a:p>
          </p:txBody>
        </p:sp>
      </p:grpSp>
      <p:sp>
        <p:nvSpPr>
          <p:cNvPr id="84" name="Plassholder for tekst 10">
            <a:extLst>
              <a:ext uri="{FF2B5EF4-FFF2-40B4-BE49-F238E27FC236}">
                <a16:creationId xmlns:a16="http://schemas.microsoft.com/office/drawing/2014/main" id="{0D8F09A7-65FB-3F40-97E2-2CB9486DB088}"/>
              </a:ext>
            </a:extLst>
          </p:cNvPr>
          <p:cNvSpPr>
            <a:spLocks noGrp="1" noChangeAspect="1"/>
          </p:cNvSpPr>
          <p:nvPr>
            <p:ph type="body" sz="quarter" idx="20"/>
          </p:nvPr>
        </p:nvSpPr>
        <p:spPr>
          <a:xfrm>
            <a:off x="8596800" y="4536000"/>
            <a:ext cx="1080000" cy="10800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216000" indent="-216000">
              <a:buFont typeface="Arial" panose="020B0604020202020204" pitchFamily="34" charset="0"/>
              <a:buChar char="•"/>
              <a:defRPr sz="100">
                <a:solidFill>
                  <a:schemeClr val="accent5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2237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 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9917C-153D-AA42-BA93-6AA607E22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5200" y="-1"/>
            <a:ext cx="9149563" cy="3049200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801228D-275A-C846-A330-49012CF8E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15200" y="3052799"/>
            <a:ext cx="9149563" cy="3040025"/>
          </a:xfrm>
        </p:spPr>
        <p:txBody>
          <a:bodyPr tIns="180000">
            <a:noAutofit/>
          </a:bodyPr>
          <a:lstStyle>
            <a:lvl1pPr marL="0" indent="0">
              <a:spcBef>
                <a:spcPts val="0"/>
              </a:spcBef>
              <a:spcAft>
                <a:spcPts val="200"/>
              </a:spcAft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77F157D4-34D6-0F44-A5D8-A5C3BBE3B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A6F0-0B8A-9444-BB6E-70C7E9D9BBE0}" type="datetime1">
              <a:rPr lang="nb-NO" smtClean="0"/>
              <a:t>12.10.2026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6471180-5D70-3944-9ACA-79BDABE29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5ED6F1D1-C340-3A4C-AF92-86E2039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80454CF-FC92-4149-8A21-8BC7D56A2723}"/>
              </a:ext>
            </a:extLst>
          </p:cNvPr>
          <p:cNvSpPr txBox="1"/>
          <p:nvPr userDrawn="1"/>
        </p:nvSpPr>
        <p:spPr>
          <a:xfrm>
            <a:off x="695321" y="-213030"/>
            <a:ext cx="3368679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Deloverskrift rød</a:t>
            </a:r>
          </a:p>
        </p:txBody>
      </p:sp>
    </p:spTree>
    <p:extLst>
      <p:ext uri="{BB962C8B-B14F-4D97-AF65-F5344CB8AC3E}">
        <p14:creationId xmlns:p14="http://schemas.microsoft.com/office/powerpoint/2010/main" val="1417312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/>
          <a:lstStyle>
            <a:lvl1pPr>
              <a:spcBef>
                <a:spcPts val="1800"/>
              </a:spcBef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12.10.2026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4919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5074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12.10.2026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13940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innholdsd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5181600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5181600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34FEE-7D88-AA46-8139-80D9197567F4}" type="datetime1">
              <a:rPr lang="nb-NO" smtClean="0"/>
              <a:t>12.10.2026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81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34579-FABD-EC44-973E-C8A82F62C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47774-B914-4F43-A197-7AAC71FDF8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2032000"/>
            <a:ext cx="2794087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75A28-A05B-4C45-9436-D5C5546D0D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01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A00CD6-D31A-494A-8DFA-BCD489A18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C1D8A-1AB1-7949-9E34-570CB6C6816A}" type="datetime1">
              <a:rPr lang="nb-NO" smtClean="0"/>
              <a:t>12.10.2026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D27627-5112-4945-AD07-C93525DE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0D2FEF-D3CB-AD4E-9695-8CF14EC61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CA632195-EBBA-0E43-9228-823934194B1B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25862" y="2032000"/>
            <a:ext cx="3370812" cy="406082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859665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325" y="720001"/>
            <a:ext cx="5400675" cy="1311999"/>
          </a:xfrm>
        </p:spPr>
        <p:txBody>
          <a:bodyPr rIns="360000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95325" y="2032001"/>
            <a:ext cx="5400675" cy="3924272"/>
          </a:xfrm>
        </p:spPr>
        <p:txBody>
          <a:bodyPr rIns="360000"/>
          <a:lstStyle>
            <a:lvl1pPr>
              <a:spcBef>
                <a:spcPts val="1200"/>
              </a:spcBef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66B14-D201-5E43-92B4-5BFC4FDF65D3}" type="datetime1">
              <a:rPr lang="nb-NO" smtClean="0"/>
              <a:t>12.10.2026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27199" y="6292849"/>
            <a:ext cx="4064000" cy="365125"/>
          </a:xfrm>
        </p:spPr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ilde 4">
            <a:extLst>
              <a:ext uri="{FF2B5EF4-FFF2-40B4-BE49-F238E27FC236}">
                <a16:creationId xmlns:a16="http://schemas.microsoft.com/office/drawing/2014/main" id="{D25668C1-8BFE-9845-BF15-C29694E485B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1200" y="0"/>
            <a:ext cx="6091200" cy="6858000"/>
          </a:xfrm>
        </p:spPr>
        <p:txBody>
          <a:bodyPr tIns="72000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/>
            </a:lvl1pPr>
          </a:lstStyle>
          <a:p>
            <a:r>
              <a:rPr lang="nb-NO"/>
              <a:t>Klikk ikonet for å legge til et bilde</a:t>
            </a:r>
          </a:p>
        </p:txBody>
      </p:sp>
    </p:spTree>
    <p:extLst>
      <p:ext uri="{BB962C8B-B14F-4D97-AF65-F5344CB8AC3E}">
        <p14:creationId xmlns:p14="http://schemas.microsoft.com/office/powerpoint/2010/main" val="3810363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pos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56615-DCB5-2B4F-BCCC-4EEFA0E4D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</p:spPr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DA618-8263-3B48-8419-2923D99A7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032001"/>
            <a:ext cx="9469438" cy="4060824"/>
          </a:xfrm>
        </p:spPr>
        <p:txBody>
          <a:bodyPr>
            <a:normAutofit/>
          </a:bodyPr>
          <a:lstStyle>
            <a:lvl1pPr marL="0" indent="432000">
              <a:spcBef>
                <a:spcPts val="1800"/>
              </a:spcBef>
              <a:defRPr sz="40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8" name="Plassholder for dato 7">
            <a:extLst>
              <a:ext uri="{FF2B5EF4-FFF2-40B4-BE49-F238E27FC236}">
                <a16:creationId xmlns:a16="http://schemas.microsoft.com/office/drawing/2014/main" id="{3E12D321-ABE7-4749-B525-0C097A745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12.10.2026</a:t>
            </a:fld>
            <a:endParaRPr lang="nb-NO"/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654CE51F-6683-D445-88A7-E87B32F33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438A54BC-BEDC-5D49-9148-41A1E4A0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985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CB5AB-EE98-7240-B90A-DDEECBA67681}" type="datetime1">
              <a:rPr lang="nb-NO" smtClean="0"/>
              <a:t>12.10.2026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81625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A60D-DB44-0749-AE29-4712892B2B84}" type="datetime1">
              <a:rPr lang="nb-NO" smtClean="0"/>
              <a:t>12.10.2026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73818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8">
            <a:extLst>
              <a:ext uri="{FF2B5EF4-FFF2-40B4-BE49-F238E27FC236}">
                <a16:creationId xmlns:a16="http://schemas.microsoft.com/office/drawing/2014/main" id="{6277E8E0-A384-1D43-A9DE-6893B7E9B075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2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A96287-7574-B04C-B8BB-49BCCA3EE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22B89C-4220-264D-929E-E11D89C32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2E4C6-95B5-1E49-A58A-4D191733A124}" type="datetime1">
              <a:rPr lang="nb-NO" smtClean="0"/>
              <a:t>12.10.2026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D6A6B2-CF59-9B40-B6BB-5828A034A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5756C8-A0C5-6344-AB75-1FF5BC24E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7">
            <a:extLst>
              <a:ext uri="{FF2B5EF4-FFF2-40B4-BE49-F238E27FC236}">
                <a16:creationId xmlns:a16="http://schemas.microsoft.com/office/drawing/2014/main" id="{F94000EC-D1D9-C246-8D8C-51A9EE300A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grpSp>
        <p:nvGrpSpPr>
          <p:cNvPr id="24" name="Gruppe 23">
            <a:extLst>
              <a:ext uri="{FF2B5EF4-FFF2-40B4-BE49-F238E27FC236}">
                <a16:creationId xmlns:a16="http://schemas.microsoft.com/office/drawing/2014/main" id="{50B5CF7D-EF4B-BC4B-897D-478A1C752E68}"/>
              </a:ext>
            </a:extLst>
          </p:cNvPr>
          <p:cNvGrpSpPr/>
          <p:nvPr userDrawn="1"/>
        </p:nvGrpSpPr>
        <p:grpSpPr>
          <a:xfrm>
            <a:off x="0" y="-1306644"/>
            <a:ext cx="12194000" cy="1075340"/>
            <a:chOff x="-800" y="-1229864"/>
            <a:chExt cx="12194000" cy="1075340"/>
          </a:xfrm>
        </p:grpSpPr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F3538086-5796-944F-ADC5-DDFA26870893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49CA26D3-642B-9246-B3B8-5A6A4DF80568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F5D6D773-1417-8D4D-A1E8-9F65D1580842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E11F0BE5-35CD-2F41-A24B-FA33ACD7A1BB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6BA83732-486F-8745-84F0-E4A38EBBF9E9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49BF3912-4872-4F49-B737-72D9ADAABF5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BE7D1982-FF51-A243-B873-504AF91CF24E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926AF779-45AE-834D-8B9B-E147A75152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3B05EBB5-D0E3-414A-B5E2-20D2F397129F}"/>
                </a:ext>
              </a:extLst>
            </p:cNvPr>
            <p:cNvCxnSpPr>
              <a:cxnSpLocks/>
              <a:stCxn id="42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B9C1812D-C535-E441-BF60-5844644FDCCB}"/>
                </a:ext>
              </a:extLst>
            </p:cNvPr>
            <p:cNvCxnSpPr>
              <a:cxnSpLocks/>
              <a:stCxn id="44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995F10A6-7E9E-7F46-835A-F8FA28E0C722}"/>
                </a:ext>
              </a:extLst>
            </p:cNvPr>
            <p:cNvCxnSpPr>
              <a:cxnSpLocks/>
              <a:stCxn id="40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DD497730-72C8-E54C-BE41-9CC89C106204}"/>
                </a:ext>
              </a:extLst>
            </p:cNvPr>
            <p:cNvCxnSpPr>
              <a:cxnSpLocks/>
              <a:stCxn id="46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7E6FCC74-278D-8F4C-9A19-B97229327336}"/>
                </a:ext>
              </a:extLst>
            </p:cNvPr>
            <p:cNvCxnSpPr>
              <a:cxnSpLocks/>
              <a:stCxn id="50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Rett linje 31">
              <a:extLst>
                <a:ext uri="{FF2B5EF4-FFF2-40B4-BE49-F238E27FC236}">
                  <a16:creationId xmlns:a16="http://schemas.microsoft.com/office/drawing/2014/main" id="{27C3F56A-19C1-8C43-BA7C-EC72D93ABACA}"/>
                </a:ext>
              </a:extLst>
            </p:cNvPr>
            <p:cNvCxnSpPr>
              <a:cxnSpLocks/>
              <a:stCxn id="48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0378D194-73C0-274E-8A33-2880856DCF97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50" name="Rektangel 49">
                <a:extLst>
                  <a:ext uri="{FF2B5EF4-FFF2-40B4-BE49-F238E27FC236}">
                    <a16:creationId xmlns:a16="http://schemas.microsoft.com/office/drawing/2014/main" id="{1827F508-245F-AE4E-BD96-A37480556BEB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1" name="Rett linje 50">
                <a:extLst>
                  <a:ext uri="{FF2B5EF4-FFF2-40B4-BE49-F238E27FC236}">
                    <a16:creationId xmlns:a16="http://schemas.microsoft.com/office/drawing/2014/main" id="{84C00645-5B5B-6041-95E3-1F2F2F357F96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EE014F1F-1199-CF47-B4A6-3350B4501C57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8" name="Rektangel 47">
                <a:extLst>
                  <a:ext uri="{FF2B5EF4-FFF2-40B4-BE49-F238E27FC236}">
                    <a16:creationId xmlns:a16="http://schemas.microsoft.com/office/drawing/2014/main" id="{33E8FE13-D304-F04D-B4CA-11E8D9EA9403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9" name="Rett linje 48">
                <a:extLst>
                  <a:ext uri="{FF2B5EF4-FFF2-40B4-BE49-F238E27FC236}">
                    <a16:creationId xmlns:a16="http://schemas.microsoft.com/office/drawing/2014/main" id="{8F8C0134-63C2-2440-88C7-3E0DBD5FC2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D5A244B5-D5A7-9C46-837E-885BA4C5BFC8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6" name="Rektangel 45">
                <a:extLst>
                  <a:ext uri="{FF2B5EF4-FFF2-40B4-BE49-F238E27FC236}">
                    <a16:creationId xmlns:a16="http://schemas.microsoft.com/office/drawing/2014/main" id="{F5D7884B-D812-3A42-AE55-14E34C05CA01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7" name="Rett linje 46">
                <a:extLst>
                  <a:ext uri="{FF2B5EF4-FFF2-40B4-BE49-F238E27FC236}">
                    <a16:creationId xmlns:a16="http://schemas.microsoft.com/office/drawing/2014/main" id="{0E34DD54-E0FE-B84A-A7D4-D399F888B6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2B146932-A847-ED41-ABD8-DF09B93EA9F3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4" name="Rektangel 43">
                <a:extLst>
                  <a:ext uri="{FF2B5EF4-FFF2-40B4-BE49-F238E27FC236}">
                    <a16:creationId xmlns:a16="http://schemas.microsoft.com/office/drawing/2014/main" id="{DCF17E64-4A02-7148-BEC3-83D8841BD636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5" name="Rett linje 44">
                <a:extLst>
                  <a:ext uri="{FF2B5EF4-FFF2-40B4-BE49-F238E27FC236}">
                    <a16:creationId xmlns:a16="http://schemas.microsoft.com/office/drawing/2014/main" id="{326A2BAE-5E17-B149-B1A2-FE9E4BD29FA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039AAC92-98CC-BF45-904E-888C16C074F0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2" name="Rektangel 41">
                <a:extLst>
                  <a:ext uri="{FF2B5EF4-FFF2-40B4-BE49-F238E27FC236}">
                    <a16:creationId xmlns:a16="http://schemas.microsoft.com/office/drawing/2014/main" id="{5DAD0FC4-3B41-474B-B643-2F9E699BC7EE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3" name="Rett linje 42">
                <a:extLst>
                  <a:ext uri="{FF2B5EF4-FFF2-40B4-BE49-F238E27FC236}">
                    <a16:creationId xmlns:a16="http://schemas.microsoft.com/office/drawing/2014/main" id="{FDA84C34-DD90-134D-ACDE-64A450224F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uppe 37">
              <a:extLst>
                <a:ext uri="{FF2B5EF4-FFF2-40B4-BE49-F238E27FC236}">
                  <a16:creationId xmlns:a16="http://schemas.microsoft.com/office/drawing/2014/main" id="{A5007D20-96F1-2A41-A992-CD980E87AFC9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A7486652-B831-8E4A-B0E8-E9CEDB776DD7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1" name="Rett linje 40">
                <a:extLst>
                  <a:ext uri="{FF2B5EF4-FFF2-40B4-BE49-F238E27FC236}">
                    <a16:creationId xmlns:a16="http://schemas.microsoft.com/office/drawing/2014/main" id="{F186D4B2-7812-1F46-A998-E3F036BC207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Rett linje 38">
              <a:extLst>
                <a:ext uri="{FF2B5EF4-FFF2-40B4-BE49-F238E27FC236}">
                  <a16:creationId xmlns:a16="http://schemas.microsoft.com/office/drawing/2014/main" id="{980F4E2E-5EA4-474F-9E31-835A8E98077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uppe 57">
            <a:extLst>
              <a:ext uri="{FF2B5EF4-FFF2-40B4-BE49-F238E27FC236}">
                <a16:creationId xmlns:a16="http://schemas.microsoft.com/office/drawing/2014/main" id="{AB51FACC-7DAC-294D-9ECF-B98A28144016}"/>
              </a:ext>
            </a:extLst>
          </p:cNvPr>
          <p:cNvGrpSpPr/>
          <p:nvPr userDrawn="1"/>
        </p:nvGrpSpPr>
        <p:grpSpPr>
          <a:xfrm>
            <a:off x="-715163" y="-4004"/>
            <a:ext cx="590564" cy="6862004"/>
            <a:chOff x="-715963" y="-4004"/>
            <a:chExt cx="590564" cy="6862004"/>
          </a:xfrm>
        </p:grpSpPr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910BD624-E33C-2E4F-9442-1B07B87A8179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95253A5A-AE98-4B43-ACFC-C33A917B0FC3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B7E6E43F-D083-404B-88E6-8181D6A1EDCF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2" name="Rektangel 61">
              <a:extLst>
                <a:ext uri="{FF2B5EF4-FFF2-40B4-BE49-F238E27FC236}">
                  <a16:creationId xmlns:a16="http://schemas.microsoft.com/office/drawing/2014/main" id="{B3DA4965-4EDC-0D43-B4C1-940E1BA36158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511B640F-A541-1746-929D-B55DB001560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A3E73136-E410-5B4D-BC89-A1F88EC0428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55489C14-C32A-2246-BE81-0A7E94FE637E}"/>
                </a:ext>
              </a:extLst>
            </p:cNvPr>
            <p:cNvCxnSpPr>
              <a:cxnSpLocks/>
              <a:stCxn id="67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Rett linje 65">
              <a:extLst>
                <a:ext uri="{FF2B5EF4-FFF2-40B4-BE49-F238E27FC236}">
                  <a16:creationId xmlns:a16="http://schemas.microsoft.com/office/drawing/2014/main" id="{5CCE2020-A9E9-4E47-8A75-E0C90C42ECBB}"/>
                </a:ext>
              </a:extLst>
            </p:cNvPr>
            <p:cNvCxnSpPr>
              <a:cxnSpLocks/>
              <a:stCxn id="67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Rektangel 66">
              <a:extLst>
                <a:ext uri="{FF2B5EF4-FFF2-40B4-BE49-F238E27FC236}">
                  <a16:creationId xmlns:a16="http://schemas.microsoft.com/office/drawing/2014/main" id="{21952FCC-D220-E74A-B32C-62AF01DD2A1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8" name="Rett linje 67">
              <a:extLst>
                <a:ext uri="{FF2B5EF4-FFF2-40B4-BE49-F238E27FC236}">
                  <a16:creationId xmlns:a16="http://schemas.microsoft.com/office/drawing/2014/main" id="{00806AAE-07AB-D440-904D-3846C9D74C0B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ktangel 68">
              <a:extLst>
                <a:ext uri="{FF2B5EF4-FFF2-40B4-BE49-F238E27FC236}">
                  <a16:creationId xmlns:a16="http://schemas.microsoft.com/office/drawing/2014/main" id="{56699FF4-FEB1-CA4E-B432-16BBEC84D1C4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AFA083EC-FDFD-9E4F-B595-6A6EC5B7FA75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E8926D28-35CE-DB4E-BF56-664AF369532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Rett linje 71">
              <a:extLst>
                <a:ext uri="{FF2B5EF4-FFF2-40B4-BE49-F238E27FC236}">
                  <a16:creationId xmlns:a16="http://schemas.microsoft.com/office/drawing/2014/main" id="{2E5810D3-57AB-6043-ACA4-6C358279D50D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TekstSylinder 90">
            <a:extLst>
              <a:ext uri="{FF2B5EF4-FFF2-40B4-BE49-F238E27FC236}">
                <a16:creationId xmlns:a16="http://schemas.microsoft.com/office/drawing/2014/main" id="{579C4266-3D6E-7E4E-B7F9-0C8B755D7C96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</p:spTree>
    <p:extLst>
      <p:ext uri="{BB962C8B-B14F-4D97-AF65-F5344CB8AC3E}">
        <p14:creationId xmlns:p14="http://schemas.microsoft.com/office/powerpoint/2010/main" val="2431862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noFill/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12.10.2026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</p:spTree>
    <p:extLst>
      <p:ext uri="{BB962C8B-B14F-4D97-AF65-F5344CB8AC3E}">
        <p14:creationId xmlns:p14="http://schemas.microsoft.com/office/powerpoint/2010/main" val="8195584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8">
            <a:extLst>
              <a:ext uri="{FF2B5EF4-FFF2-40B4-BE49-F238E27FC236}">
                <a16:creationId xmlns:a16="http://schemas.microsoft.com/office/drawing/2014/main" id="{60CD866B-09E0-644B-925F-4FC4C3C24E6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3200" cy="6858000"/>
          </a:xfrm>
          <a:solidFill>
            <a:schemeClr val="accent4"/>
          </a:solidFill>
        </p:spPr>
        <p:txBody>
          <a:bodyPr lIns="180000" tIns="180000" rIns="180000" bIns="180000">
            <a:normAutofit/>
          </a:bodyPr>
          <a:lstStyle>
            <a:lvl1pPr marL="0" indent="0" algn="l">
              <a:lnSpc>
                <a:spcPct val="100000"/>
              </a:lnSpc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 noProof="0"/>
              <a:t>1. plasser et bilde i rammen</a:t>
            </a:r>
            <a:br>
              <a:rPr lang="nb-NO" noProof="0"/>
            </a:br>
            <a:r>
              <a:rPr lang="nb-NO" noProof="0"/>
              <a:t>2. plasser lengst bak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3855AB-DD85-A042-816A-FE4B586EB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617A1-83E2-5344-8976-17361E42FD8B}" type="datetime1">
              <a:rPr lang="nb-NO" smtClean="0"/>
              <a:t>12.10.2026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879BB5-5FD5-7845-BDED-D0F03760B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B267F-75EE-304B-926E-01981DB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7">
            <a:extLst>
              <a:ext uri="{FF2B5EF4-FFF2-40B4-BE49-F238E27FC236}">
                <a16:creationId xmlns:a16="http://schemas.microsoft.com/office/drawing/2014/main" id="{BB1A03DA-0C1D-E543-8AED-4F84F9939FD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31200" y="6296400"/>
            <a:ext cx="687600" cy="36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grpSp>
        <p:nvGrpSpPr>
          <p:cNvPr id="23" name="Gruppe 22">
            <a:extLst>
              <a:ext uri="{FF2B5EF4-FFF2-40B4-BE49-F238E27FC236}">
                <a16:creationId xmlns:a16="http://schemas.microsoft.com/office/drawing/2014/main" id="{E6B2F163-6ED3-2147-9D52-FE9CA569B810}"/>
              </a:ext>
            </a:extLst>
          </p:cNvPr>
          <p:cNvGrpSpPr/>
          <p:nvPr userDrawn="1"/>
        </p:nvGrpSpPr>
        <p:grpSpPr>
          <a:xfrm>
            <a:off x="-800" y="-1306644"/>
            <a:ext cx="12194000" cy="1075340"/>
            <a:chOff x="-800" y="-1229864"/>
            <a:chExt cx="12194000" cy="1075340"/>
          </a:xfrm>
        </p:grpSpPr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509D2454-70FF-CE43-BA44-8336A95E4B45}"/>
                </a:ext>
              </a:extLst>
            </p:cNvPr>
            <p:cNvGrpSpPr/>
            <p:nvPr/>
          </p:nvGrpSpPr>
          <p:grpSpPr>
            <a:xfrm>
              <a:off x="0" y="-320124"/>
              <a:ext cx="12192000" cy="165600"/>
              <a:chOff x="0" y="-413084"/>
              <a:chExt cx="12192000" cy="206078"/>
            </a:xfrm>
            <a:solidFill>
              <a:schemeClr val="bg1"/>
            </a:solidFill>
          </p:grpSpPr>
          <p:sp>
            <p:nvSpPr>
              <p:cNvPr id="51" name="Rektangel 50">
                <a:extLst>
                  <a:ext uri="{FF2B5EF4-FFF2-40B4-BE49-F238E27FC236}">
                    <a16:creationId xmlns:a16="http://schemas.microsoft.com/office/drawing/2014/main" id="{E01F046E-AA1F-A543-9EE9-1F139F5E93DD}"/>
                  </a:ext>
                </a:extLst>
              </p:cNvPr>
              <p:cNvSpPr/>
              <p:nvPr/>
            </p:nvSpPr>
            <p:spPr>
              <a:xfrm>
                <a:off x="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9888665A-D584-654A-BDAB-173BDA280D00}"/>
                  </a:ext>
                </a:extLst>
              </p:cNvPr>
              <p:cNvSpPr/>
              <p:nvPr/>
            </p:nvSpPr>
            <p:spPr>
              <a:xfrm>
                <a:off x="2032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3" name="Rektangel 52">
                <a:extLst>
                  <a:ext uri="{FF2B5EF4-FFF2-40B4-BE49-F238E27FC236}">
                    <a16:creationId xmlns:a16="http://schemas.microsoft.com/office/drawing/2014/main" id="{B4DB81F3-C6A8-D842-8B16-582614A0A615}"/>
                  </a:ext>
                </a:extLst>
              </p:cNvPr>
              <p:cNvSpPr/>
              <p:nvPr/>
            </p:nvSpPr>
            <p:spPr>
              <a:xfrm>
                <a:off x="4064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4" name="Rektangel 53">
                <a:extLst>
                  <a:ext uri="{FF2B5EF4-FFF2-40B4-BE49-F238E27FC236}">
                    <a16:creationId xmlns:a16="http://schemas.microsoft.com/office/drawing/2014/main" id="{A507F676-471B-D34B-A0CC-1015F896AE9D}"/>
                  </a:ext>
                </a:extLst>
              </p:cNvPr>
              <p:cNvSpPr/>
              <p:nvPr/>
            </p:nvSpPr>
            <p:spPr>
              <a:xfrm>
                <a:off x="6096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C220B5B3-B212-8840-BE9F-0BDEA799F841}"/>
                  </a:ext>
                </a:extLst>
              </p:cNvPr>
              <p:cNvSpPr/>
              <p:nvPr/>
            </p:nvSpPr>
            <p:spPr>
              <a:xfrm>
                <a:off x="8128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0E30B65E-18B7-A743-91CC-519854ABBFFD}"/>
                  </a:ext>
                </a:extLst>
              </p:cNvPr>
              <p:cNvSpPr/>
              <p:nvPr/>
            </p:nvSpPr>
            <p:spPr>
              <a:xfrm>
                <a:off x="10160000" y="-413084"/>
                <a:ext cx="2032000" cy="20607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5,64 cm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BFB4B24A-00A6-A740-9B6F-090EA989E16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032200" y="-327852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8ADB2E79-48A8-B942-ADEF-9DA957FAB045}"/>
                </a:ext>
              </a:extLst>
            </p:cNvPr>
            <p:cNvCxnSpPr>
              <a:cxnSpLocks/>
              <a:stCxn id="41" idx="3"/>
            </p:cNvCxnSpPr>
            <p:nvPr userDrawn="1"/>
          </p:nvCxnSpPr>
          <p:spPr>
            <a:xfrm>
              <a:off x="4060800" y="-1010827"/>
              <a:ext cx="3600" cy="8563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FE3F964E-27AF-5147-9507-F07231AFAE03}"/>
                </a:ext>
              </a:extLst>
            </p:cNvPr>
            <p:cNvCxnSpPr>
              <a:cxnSpLocks/>
              <a:stCxn id="43" idx="3"/>
            </p:cNvCxnSpPr>
            <p:nvPr userDrawn="1"/>
          </p:nvCxnSpPr>
          <p:spPr>
            <a:xfrm>
              <a:off x="6090400" y="-887727"/>
              <a:ext cx="5400" cy="7332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5D0A5FDB-18A9-3D49-BB00-63F06337B29F}"/>
                </a:ext>
              </a:extLst>
            </p:cNvPr>
            <p:cNvCxnSpPr>
              <a:cxnSpLocks/>
              <a:stCxn id="39" idx="1"/>
            </p:cNvCxnSpPr>
            <p:nvPr userDrawn="1"/>
          </p:nvCxnSpPr>
          <p:spPr>
            <a:xfrm>
              <a:off x="0" y="-1126825"/>
              <a:ext cx="0" cy="9723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Rett linje 28">
              <a:extLst>
                <a:ext uri="{FF2B5EF4-FFF2-40B4-BE49-F238E27FC236}">
                  <a16:creationId xmlns:a16="http://schemas.microsoft.com/office/drawing/2014/main" id="{113B2CC6-F548-F845-9551-8EAC4BCD15F0}"/>
                </a:ext>
              </a:extLst>
            </p:cNvPr>
            <p:cNvCxnSpPr>
              <a:cxnSpLocks/>
              <a:stCxn id="45" idx="3"/>
            </p:cNvCxnSpPr>
            <p:nvPr userDrawn="1"/>
          </p:nvCxnSpPr>
          <p:spPr>
            <a:xfrm>
              <a:off x="8128000" y="-764627"/>
              <a:ext cx="800" cy="6101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Rett linje 29">
              <a:extLst>
                <a:ext uri="{FF2B5EF4-FFF2-40B4-BE49-F238E27FC236}">
                  <a16:creationId xmlns:a16="http://schemas.microsoft.com/office/drawing/2014/main" id="{BF5236E1-9C62-EC46-A641-A5DE731E3063}"/>
                </a:ext>
              </a:extLst>
            </p:cNvPr>
            <p:cNvCxnSpPr>
              <a:cxnSpLocks/>
              <a:stCxn id="49" idx="3"/>
            </p:cNvCxnSpPr>
            <p:nvPr userDrawn="1"/>
          </p:nvCxnSpPr>
          <p:spPr>
            <a:xfrm>
              <a:off x="12192000" y="-518425"/>
              <a:ext cx="1200" cy="36390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Rett linje 30">
              <a:extLst>
                <a:ext uri="{FF2B5EF4-FFF2-40B4-BE49-F238E27FC236}">
                  <a16:creationId xmlns:a16="http://schemas.microsoft.com/office/drawing/2014/main" id="{160E83E6-97F0-8349-AE3E-0B28728EAB0A}"/>
                </a:ext>
              </a:extLst>
            </p:cNvPr>
            <p:cNvCxnSpPr>
              <a:cxnSpLocks/>
              <a:stCxn id="47" idx="3"/>
            </p:cNvCxnSpPr>
            <p:nvPr userDrawn="1"/>
          </p:nvCxnSpPr>
          <p:spPr>
            <a:xfrm>
              <a:off x="10156824" y="-641527"/>
              <a:ext cx="4176" cy="48700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uppe 31">
              <a:extLst>
                <a:ext uri="{FF2B5EF4-FFF2-40B4-BE49-F238E27FC236}">
                  <a16:creationId xmlns:a16="http://schemas.microsoft.com/office/drawing/2014/main" id="{3A24E8AA-6FA1-5B47-95C6-5F3EED5830AC}"/>
                </a:ext>
              </a:extLst>
            </p:cNvPr>
            <p:cNvGrpSpPr/>
            <p:nvPr userDrawn="1"/>
          </p:nvGrpSpPr>
          <p:grpSpPr>
            <a:xfrm>
              <a:off x="0" y="-621464"/>
              <a:ext cx="12192000" cy="206078"/>
              <a:chOff x="0" y="-674874"/>
              <a:chExt cx="12192000" cy="206078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737C8123-9A5E-904D-A679-6AA1399D81B9}"/>
                  </a:ext>
                </a:extLst>
              </p:cNvPr>
              <p:cNvSpPr/>
              <p:nvPr/>
            </p:nvSpPr>
            <p:spPr>
              <a:xfrm>
                <a:off x="0" y="-674874"/>
                <a:ext cx="12192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33,87 cm</a:t>
                </a:r>
              </a:p>
            </p:txBody>
          </p:sp>
          <p:cxnSp>
            <p:nvCxnSpPr>
              <p:cNvPr id="50" name="Rett linje 49">
                <a:extLst>
                  <a:ext uri="{FF2B5EF4-FFF2-40B4-BE49-F238E27FC236}">
                    <a16:creationId xmlns:a16="http://schemas.microsoft.com/office/drawing/2014/main" id="{06CE9363-6BA2-8B4C-BE8E-74BA405E042C}"/>
                  </a:ext>
                </a:extLst>
              </p:cNvPr>
              <p:cNvCxnSpPr/>
              <p:nvPr userDrawn="1"/>
            </p:nvCxnSpPr>
            <p:spPr>
              <a:xfrm>
                <a:off x="0" y="-480093"/>
                <a:ext cx="12192000" cy="11297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Gruppe 32">
              <a:extLst>
                <a:ext uri="{FF2B5EF4-FFF2-40B4-BE49-F238E27FC236}">
                  <a16:creationId xmlns:a16="http://schemas.microsoft.com/office/drawing/2014/main" id="{86B73520-89F8-9F47-A1D7-D228D01885AF}"/>
                </a:ext>
              </a:extLst>
            </p:cNvPr>
            <p:cNvGrpSpPr/>
            <p:nvPr userDrawn="1"/>
          </p:nvGrpSpPr>
          <p:grpSpPr>
            <a:xfrm>
              <a:off x="0" y="-744566"/>
              <a:ext cx="10156824" cy="206078"/>
              <a:chOff x="0" y="-930144"/>
              <a:chExt cx="10156824" cy="206078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1CE07EF8-531B-694E-BF46-6672550BB790}"/>
                  </a:ext>
                </a:extLst>
              </p:cNvPr>
              <p:cNvSpPr/>
              <p:nvPr/>
            </p:nvSpPr>
            <p:spPr>
              <a:xfrm>
                <a:off x="0" y="-930144"/>
                <a:ext cx="10156824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28,20 cm</a:t>
                </a:r>
              </a:p>
            </p:txBody>
          </p:sp>
          <p:cxnSp>
            <p:nvCxnSpPr>
              <p:cNvPr id="48" name="Rett linje 47">
                <a:extLst>
                  <a:ext uri="{FF2B5EF4-FFF2-40B4-BE49-F238E27FC236}">
                    <a16:creationId xmlns:a16="http://schemas.microsoft.com/office/drawing/2014/main" id="{145F084E-1053-0245-85FD-2118E9DF9A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724066"/>
                <a:ext cx="10156824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D2003B3E-181B-8A4C-AE22-1F0D2605D09F}"/>
                </a:ext>
              </a:extLst>
            </p:cNvPr>
            <p:cNvGrpSpPr/>
            <p:nvPr userDrawn="1"/>
          </p:nvGrpSpPr>
          <p:grpSpPr>
            <a:xfrm>
              <a:off x="0" y="-867666"/>
              <a:ext cx="8128000" cy="206078"/>
              <a:chOff x="0" y="-1191934"/>
              <a:chExt cx="8128000" cy="206078"/>
            </a:xfrm>
          </p:grpSpPr>
          <p:sp>
            <p:nvSpPr>
              <p:cNvPr id="45" name="Rektangel 44">
                <a:extLst>
                  <a:ext uri="{FF2B5EF4-FFF2-40B4-BE49-F238E27FC236}">
                    <a16:creationId xmlns:a16="http://schemas.microsoft.com/office/drawing/2014/main" id="{647ADF1D-5F42-8D47-AD41-E4F201CF52A9}"/>
                  </a:ext>
                </a:extLst>
              </p:cNvPr>
              <p:cNvSpPr/>
              <p:nvPr/>
            </p:nvSpPr>
            <p:spPr>
              <a:xfrm>
                <a:off x="0" y="-1191934"/>
                <a:ext cx="81280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22,56 cm</a:t>
                </a:r>
              </a:p>
            </p:txBody>
          </p:sp>
          <p:cxnSp>
            <p:nvCxnSpPr>
              <p:cNvPr id="46" name="Rett linje 45">
                <a:extLst>
                  <a:ext uri="{FF2B5EF4-FFF2-40B4-BE49-F238E27FC236}">
                    <a16:creationId xmlns:a16="http://schemas.microsoft.com/office/drawing/2014/main" id="{D6EA2D86-99A2-F14C-ADD4-53641A8A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985856"/>
                <a:ext cx="81280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A83433ED-4FB5-2B4F-9191-C83A94955236}"/>
                </a:ext>
              </a:extLst>
            </p:cNvPr>
            <p:cNvGrpSpPr/>
            <p:nvPr userDrawn="1"/>
          </p:nvGrpSpPr>
          <p:grpSpPr>
            <a:xfrm>
              <a:off x="-800" y="-990766"/>
              <a:ext cx="6091200" cy="206078"/>
              <a:chOff x="0" y="-1453724"/>
              <a:chExt cx="6091200" cy="206078"/>
            </a:xfrm>
          </p:grpSpPr>
          <p:sp>
            <p:nvSpPr>
              <p:cNvPr id="43" name="Rektangel 42">
                <a:extLst>
                  <a:ext uri="{FF2B5EF4-FFF2-40B4-BE49-F238E27FC236}">
                    <a16:creationId xmlns:a16="http://schemas.microsoft.com/office/drawing/2014/main" id="{A7E6EB65-4D53-4849-B81B-72E7F6DB7DBA}"/>
                  </a:ext>
                </a:extLst>
              </p:cNvPr>
              <p:cNvSpPr/>
              <p:nvPr/>
            </p:nvSpPr>
            <p:spPr>
              <a:xfrm>
                <a:off x="0" y="-1453724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16,92 cm</a:t>
                </a:r>
              </a:p>
            </p:txBody>
          </p:sp>
          <p:cxnSp>
            <p:nvCxnSpPr>
              <p:cNvPr id="44" name="Rett linje 43">
                <a:extLst>
                  <a:ext uri="{FF2B5EF4-FFF2-40B4-BE49-F238E27FC236}">
                    <a16:creationId xmlns:a16="http://schemas.microsoft.com/office/drawing/2014/main" id="{F2B3A6CA-D596-AF46-A9EC-6AC4827C627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24764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FA7B6066-4DFD-E94C-94AB-69F5B53199FE}"/>
                </a:ext>
              </a:extLst>
            </p:cNvPr>
            <p:cNvGrpSpPr/>
            <p:nvPr userDrawn="1"/>
          </p:nvGrpSpPr>
          <p:grpSpPr>
            <a:xfrm>
              <a:off x="0" y="-1113866"/>
              <a:ext cx="4060800" cy="206078"/>
              <a:chOff x="0" y="-1715514"/>
              <a:chExt cx="4060800" cy="206078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A0039850-834E-CC40-B3F3-683135B32A66}"/>
                  </a:ext>
                </a:extLst>
              </p:cNvPr>
              <p:cNvSpPr/>
              <p:nvPr/>
            </p:nvSpPr>
            <p:spPr>
              <a:xfrm>
                <a:off x="0" y="-1715514"/>
                <a:ext cx="40608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11,28 cm</a:t>
                </a:r>
              </a:p>
            </p:txBody>
          </p:sp>
          <p:cxnSp>
            <p:nvCxnSpPr>
              <p:cNvPr id="42" name="Rett linje 41">
                <a:extLst>
                  <a:ext uri="{FF2B5EF4-FFF2-40B4-BE49-F238E27FC236}">
                    <a16:creationId xmlns:a16="http://schemas.microsoft.com/office/drawing/2014/main" id="{B824AF56-ECEA-4043-9C18-8E90194DD8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50943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uppe 36">
              <a:extLst>
                <a:ext uri="{FF2B5EF4-FFF2-40B4-BE49-F238E27FC236}">
                  <a16:creationId xmlns:a16="http://schemas.microsoft.com/office/drawing/2014/main" id="{F11CB56F-0A6B-4543-801E-C174C1568B52}"/>
                </a:ext>
              </a:extLst>
            </p:cNvPr>
            <p:cNvGrpSpPr/>
            <p:nvPr userDrawn="1"/>
          </p:nvGrpSpPr>
          <p:grpSpPr>
            <a:xfrm>
              <a:off x="0" y="-1229864"/>
              <a:ext cx="1015200" cy="206078"/>
              <a:chOff x="0" y="-1959289"/>
              <a:chExt cx="1015200" cy="206078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A90B194E-0C82-8C43-8756-A40AF75761D0}"/>
                  </a:ext>
                </a:extLst>
              </p:cNvPr>
              <p:cNvSpPr/>
              <p:nvPr/>
            </p:nvSpPr>
            <p:spPr>
              <a:xfrm>
                <a:off x="0" y="-1959289"/>
                <a:ext cx="1015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2,82 cm</a:t>
                </a:r>
              </a:p>
            </p:txBody>
          </p:sp>
          <p:cxnSp>
            <p:nvCxnSpPr>
              <p:cNvPr id="40" name="Rett linje 39">
                <a:extLst>
                  <a:ext uri="{FF2B5EF4-FFF2-40B4-BE49-F238E27FC236}">
                    <a16:creationId xmlns:a16="http://schemas.microsoft.com/office/drawing/2014/main" id="{AAC9C1BD-3CA7-FC4B-8E3D-DE83E5B7C7D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1764452"/>
                <a:ext cx="1015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8" name="Rett linje 37">
              <a:extLst>
                <a:ext uri="{FF2B5EF4-FFF2-40B4-BE49-F238E27FC236}">
                  <a16:creationId xmlns:a16="http://schemas.microsoft.com/office/drawing/2014/main" id="{C7A51BD2-CD19-A647-9106-EE6264D8BE88}"/>
                </a:ext>
              </a:extLst>
            </p:cNvPr>
            <p:cNvCxnSpPr/>
            <p:nvPr userDrawn="1"/>
          </p:nvCxnSpPr>
          <p:spPr>
            <a:xfrm>
              <a:off x="1015200" y="-1113866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uppe 56">
            <a:extLst>
              <a:ext uri="{FF2B5EF4-FFF2-40B4-BE49-F238E27FC236}">
                <a16:creationId xmlns:a16="http://schemas.microsoft.com/office/drawing/2014/main" id="{1255D6A5-7C18-3546-BA08-2FFEDAB34041}"/>
              </a:ext>
            </a:extLst>
          </p:cNvPr>
          <p:cNvGrpSpPr/>
          <p:nvPr userDrawn="1"/>
        </p:nvGrpSpPr>
        <p:grpSpPr>
          <a:xfrm>
            <a:off x="-715963" y="-4004"/>
            <a:ext cx="590564" cy="6862004"/>
            <a:chOff x="-715963" y="-4004"/>
            <a:chExt cx="590564" cy="6862004"/>
          </a:xfrm>
        </p:grpSpPr>
        <p:sp>
          <p:nvSpPr>
            <p:cNvPr id="58" name="Rektangel 57">
              <a:extLst>
                <a:ext uri="{FF2B5EF4-FFF2-40B4-BE49-F238E27FC236}">
                  <a16:creationId xmlns:a16="http://schemas.microsoft.com/office/drawing/2014/main" id="{83B42075-3A5C-1E46-A9FA-362B5515A8A6}"/>
                </a:ext>
              </a:extLst>
            </p:cNvPr>
            <p:cNvSpPr/>
            <p:nvPr/>
          </p:nvSpPr>
          <p:spPr>
            <a:xfrm rot="16200000">
              <a:off x="-591311" y="6392613"/>
              <a:ext cx="765175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2,13 cm</a:t>
              </a:r>
            </a:p>
          </p:txBody>
        </p:sp>
        <p:sp>
          <p:nvSpPr>
            <p:cNvPr id="59" name="Rektangel 58">
              <a:extLst>
                <a:ext uri="{FF2B5EF4-FFF2-40B4-BE49-F238E27FC236}">
                  <a16:creationId xmlns:a16="http://schemas.microsoft.com/office/drawing/2014/main" id="{D106EC1A-221F-0A4B-9475-29240E861AA7}"/>
                </a:ext>
              </a:extLst>
            </p:cNvPr>
            <p:cNvSpPr/>
            <p:nvPr userDrawn="1"/>
          </p:nvSpPr>
          <p:spPr>
            <a:xfrm rot="16200000">
              <a:off x="-1224723" y="4993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7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5,64 cm</a:t>
              </a:r>
            </a:p>
          </p:txBody>
        </p:sp>
        <p:sp>
          <p:nvSpPr>
            <p:cNvPr id="60" name="Rektangel 59">
              <a:extLst>
                <a:ext uri="{FF2B5EF4-FFF2-40B4-BE49-F238E27FC236}">
                  <a16:creationId xmlns:a16="http://schemas.microsoft.com/office/drawing/2014/main" id="{7637FBCC-CEAF-474B-9393-8790DD5AFB51}"/>
                </a:ext>
              </a:extLst>
            </p:cNvPr>
            <p:cNvSpPr/>
            <p:nvPr userDrawn="1"/>
          </p:nvSpPr>
          <p:spPr>
            <a:xfrm rot="16200000">
              <a:off x="-1224723" y="2961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sp>
          <p:nvSpPr>
            <p:cNvPr id="61" name="Rektangel 60">
              <a:extLst>
                <a:ext uri="{FF2B5EF4-FFF2-40B4-BE49-F238E27FC236}">
                  <a16:creationId xmlns:a16="http://schemas.microsoft.com/office/drawing/2014/main" id="{58DA230D-EB5E-5B47-A595-BC7A0838781B}"/>
                </a:ext>
              </a:extLst>
            </p:cNvPr>
            <p:cNvSpPr/>
            <p:nvPr userDrawn="1"/>
          </p:nvSpPr>
          <p:spPr>
            <a:xfrm rot="16200000">
              <a:off x="-1224723" y="929196"/>
              <a:ext cx="2032000" cy="165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5,64 cm</a:t>
              </a:r>
            </a:p>
          </p:txBody>
        </p:sp>
        <p:cxnSp>
          <p:nvCxnSpPr>
            <p:cNvPr id="62" name="Rett linje 61">
              <a:extLst>
                <a:ext uri="{FF2B5EF4-FFF2-40B4-BE49-F238E27FC236}">
                  <a16:creationId xmlns:a16="http://schemas.microsoft.com/office/drawing/2014/main" id="{29A6395B-F80C-7247-AF08-0815CB4E5CA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397673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Rett linje 62">
              <a:extLst>
                <a:ext uri="{FF2B5EF4-FFF2-40B4-BE49-F238E27FC236}">
                  <a16:creationId xmlns:a16="http://schemas.microsoft.com/office/drawing/2014/main" id="{8E28BDF9-D392-E74A-B639-BDDDD5173217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-650022" y="4059797"/>
              <a:ext cx="52309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Rett linje 63">
              <a:extLst>
                <a:ext uri="{FF2B5EF4-FFF2-40B4-BE49-F238E27FC236}">
                  <a16:creationId xmlns:a16="http://schemas.microsoft.com/office/drawing/2014/main" id="{B18FF123-D027-C14E-AB15-B6FA96912712}"/>
                </a:ext>
              </a:extLst>
            </p:cNvPr>
            <p:cNvCxnSpPr>
              <a:cxnSpLocks/>
              <a:stCxn id="66" idx="3"/>
            </p:cNvCxnSpPr>
            <p:nvPr userDrawn="1"/>
          </p:nvCxnSpPr>
          <p:spPr>
            <a:xfrm flipV="1">
              <a:off x="-489823" y="-3804"/>
              <a:ext cx="363900" cy="54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linje 64">
              <a:extLst>
                <a:ext uri="{FF2B5EF4-FFF2-40B4-BE49-F238E27FC236}">
                  <a16:creationId xmlns:a16="http://schemas.microsoft.com/office/drawing/2014/main" id="{8D0FBEDD-4B7F-AB4D-A811-0314736171E9}"/>
                </a:ext>
              </a:extLst>
            </p:cNvPr>
            <p:cNvCxnSpPr>
              <a:cxnSpLocks/>
              <a:stCxn id="66" idx="1"/>
            </p:cNvCxnSpPr>
            <p:nvPr userDrawn="1"/>
          </p:nvCxnSpPr>
          <p:spPr>
            <a:xfrm flipV="1">
              <a:off x="-489823" y="6091998"/>
              <a:ext cx="363900" cy="798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Rektangel 65">
              <a:extLst>
                <a:ext uri="{FF2B5EF4-FFF2-40B4-BE49-F238E27FC236}">
                  <a16:creationId xmlns:a16="http://schemas.microsoft.com/office/drawing/2014/main" id="{F95F586E-E9CB-7F4E-875F-DFADD3742B91}"/>
                </a:ext>
              </a:extLst>
            </p:cNvPr>
            <p:cNvSpPr/>
            <p:nvPr userDrawn="1"/>
          </p:nvSpPr>
          <p:spPr>
            <a:xfrm rot="16200000">
              <a:off x="-3535423" y="2944157"/>
              <a:ext cx="6091200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16,92 cm</a:t>
              </a:r>
            </a:p>
          </p:txBody>
        </p:sp>
        <p:cxnSp>
          <p:nvCxnSpPr>
            <p:cNvPr id="67" name="Rett linje 66">
              <a:extLst>
                <a:ext uri="{FF2B5EF4-FFF2-40B4-BE49-F238E27FC236}">
                  <a16:creationId xmlns:a16="http://schemas.microsoft.com/office/drawing/2014/main" id="{18AC3B52-7605-124D-9366-1406BC09415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3432384" y="3047196"/>
              <a:ext cx="60912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ktangel 67">
              <a:extLst>
                <a:ext uri="{FF2B5EF4-FFF2-40B4-BE49-F238E27FC236}">
                  <a16:creationId xmlns:a16="http://schemas.microsoft.com/office/drawing/2014/main" id="{6D64798A-AF2F-F64B-B9C6-A6DDADD19126}"/>
                </a:ext>
              </a:extLst>
            </p:cNvPr>
            <p:cNvSpPr/>
            <p:nvPr userDrawn="1"/>
          </p:nvSpPr>
          <p:spPr>
            <a:xfrm rot="16200000">
              <a:off x="-2642025" y="1927658"/>
              <a:ext cx="4058201" cy="20607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R="0" lvl="0" indent="0" algn="l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nb-NO" sz="700" b="0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11,28 cm</a:t>
              </a:r>
            </a:p>
          </p:txBody>
        </p:sp>
        <p:cxnSp>
          <p:nvCxnSpPr>
            <p:cNvPr id="69" name="Rett linje 68">
              <a:extLst>
                <a:ext uri="{FF2B5EF4-FFF2-40B4-BE49-F238E27FC236}">
                  <a16:creationId xmlns:a16="http://schemas.microsoft.com/office/drawing/2014/main" id="{F95D1769-0224-4D4A-B6BA-84065BF4B8EE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540284" y="2031996"/>
              <a:ext cx="406080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dash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Rett linje 69">
              <a:extLst>
                <a:ext uri="{FF2B5EF4-FFF2-40B4-BE49-F238E27FC236}">
                  <a16:creationId xmlns:a16="http://schemas.microsoft.com/office/drawing/2014/main" id="{6CFB1E29-DA85-B549-BFD0-C834FE927E61}"/>
                </a:ext>
              </a:extLst>
            </p:cNvPr>
            <p:cNvCxnSpPr/>
            <p:nvPr userDrawn="1"/>
          </p:nvCxnSpPr>
          <p:spPr>
            <a:xfrm rot="16200000">
              <a:off x="-208461" y="6773298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Rett linje 70">
              <a:extLst>
                <a:ext uri="{FF2B5EF4-FFF2-40B4-BE49-F238E27FC236}">
                  <a16:creationId xmlns:a16="http://schemas.microsoft.com/office/drawing/2014/main" id="{5AF03FC7-8289-7A4E-A1A6-339D9AF6FCD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-216188" y="1943964"/>
              <a:ext cx="0" cy="16612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TekstSylinder 71">
            <a:extLst>
              <a:ext uri="{FF2B5EF4-FFF2-40B4-BE49-F238E27FC236}">
                <a16:creationId xmlns:a16="http://schemas.microsoft.com/office/drawing/2014/main" id="{4CC3D295-8F51-F14C-A0DE-43811CC503C3}"/>
              </a:ext>
            </a:extLst>
          </p:cNvPr>
          <p:cNvSpPr txBox="1"/>
          <p:nvPr userDrawn="1"/>
        </p:nvSpPr>
        <p:spPr>
          <a:xfrm>
            <a:off x="0" y="-213030"/>
            <a:ext cx="3068662" cy="206078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l"/>
            <a:r>
              <a:rPr lang="nb-NO" sz="800">
                <a:solidFill>
                  <a:schemeClr val="tx1"/>
                </a:solidFill>
              </a:rPr>
              <a:t>Oslo 2018 / Innholdssider / positiv</a:t>
            </a:r>
          </a:p>
        </p:txBody>
      </p:sp>
    </p:spTree>
    <p:extLst>
      <p:ext uri="{BB962C8B-B14F-4D97-AF65-F5344CB8AC3E}">
        <p14:creationId xmlns:p14="http://schemas.microsoft.com/office/powerpoint/2010/main" val="2714187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7D19DB-E18F-4144-9CBC-76AF7C95E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1311999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E42F49-DDD6-394E-A8FF-1D33FFDB0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2032000"/>
            <a:ext cx="9469438" cy="406079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BD181B-26C6-1441-AC51-F9CA495AD8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56825" y="6292352"/>
            <a:ext cx="1339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A40496DB-E8C8-4849-8A63-AC568158CC03}" type="datetime1">
              <a:rPr lang="nb-NO" smtClean="0"/>
              <a:pPr/>
              <a:t>12.10.2026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FE725-0D07-7B47-98CD-EAA5EC15E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35176" y="6292849"/>
            <a:ext cx="8121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38F127-E3EF-B346-96BD-C679BB3F23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6674" y="6292352"/>
            <a:ext cx="6953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8ACEFDFC-287E-0A4D-81A7-6CC8C070690D}" type="slidenum">
              <a:rPr lang="nb-NO" smtClean="0"/>
              <a:pPr algn="l"/>
              <a:t>‹#›</a:t>
            </a:fld>
            <a:endParaRPr lang="nb-NO"/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55AFB16-D4F3-C04D-8A8D-B4B481D6101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200" y="6296400"/>
            <a:ext cx="688336" cy="360000"/>
          </a:xfrm>
          <a:prstGeom prst="rect">
            <a:avLst/>
          </a:prstGeom>
        </p:spPr>
      </p:pic>
      <p:grpSp>
        <p:nvGrpSpPr>
          <p:cNvPr id="7" name="Gruppe 6">
            <a:extLst>
              <a:ext uri="{FF2B5EF4-FFF2-40B4-BE49-F238E27FC236}">
                <a16:creationId xmlns:a16="http://schemas.microsoft.com/office/drawing/2014/main" id="{D82277FC-07F1-AB47-941F-3BC464842E95}"/>
              </a:ext>
            </a:extLst>
          </p:cNvPr>
          <p:cNvGrpSpPr/>
          <p:nvPr/>
        </p:nvGrpSpPr>
        <p:grpSpPr>
          <a:xfrm>
            <a:off x="-715963" y="-1306644"/>
            <a:ext cx="12909163" cy="8164644"/>
            <a:chOff x="-715963" y="-1306644"/>
            <a:chExt cx="12909163" cy="8164644"/>
          </a:xfrm>
        </p:grpSpPr>
        <p:grpSp>
          <p:nvGrpSpPr>
            <p:cNvPr id="51" name="Gruppe 50">
              <a:extLst>
                <a:ext uri="{FF2B5EF4-FFF2-40B4-BE49-F238E27FC236}">
                  <a16:creationId xmlns:a16="http://schemas.microsoft.com/office/drawing/2014/main" id="{B44CDB01-E460-3643-978B-976DFDCDC9FE}"/>
                </a:ext>
              </a:extLst>
            </p:cNvPr>
            <p:cNvGrpSpPr/>
            <p:nvPr userDrawn="1"/>
          </p:nvGrpSpPr>
          <p:grpSpPr>
            <a:xfrm>
              <a:off x="-800" y="-1306644"/>
              <a:ext cx="12194000" cy="1075340"/>
              <a:chOff x="-800" y="-1229864"/>
              <a:chExt cx="12194000" cy="1075340"/>
            </a:xfrm>
          </p:grpSpPr>
          <p:grpSp>
            <p:nvGrpSpPr>
              <p:cNvPr id="52" name="Gruppe 51">
                <a:extLst>
                  <a:ext uri="{FF2B5EF4-FFF2-40B4-BE49-F238E27FC236}">
                    <a16:creationId xmlns:a16="http://schemas.microsoft.com/office/drawing/2014/main" id="{DBE46DEF-60E7-5B46-AD1B-A57A5C59CA43}"/>
                  </a:ext>
                </a:extLst>
              </p:cNvPr>
              <p:cNvGrpSpPr/>
              <p:nvPr/>
            </p:nvGrpSpPr>
            <p:grpSpPr>
              <a:xfrm>
                <a:off x="0" y="-320124"/>
                <a:ext cx="12192000" cy="165600"/>
                <a:chOff x="0" y="-413084"/>
                <a:chExt cx="12192000" cy="206078"/>
              </a:xfrm>
              <a:solidFill>
                <a:schemeClr val="bg1"/>
              </a:solidFill>
            </p:grpSpPr>
            <p:sp>
              <p:nvSpPr>
                <p:cNvPr id="88" name="Rektangel 87">
                  <a:extLst>
                    <a:ext uri="{FF2B5EF4-FFF2-40B4-BE49-F238E27FC236}">
                      <a16:creationId xmlns:a16="http://schemas.microsoft.com/office/drawing/2014/main" id="{F13331D1-F609-AD44-83BF-BAEF95BF22E3}"/>
                    </a:ext>
                  </a:extLst>
                </p:cNvPr>
                <p:cNvSpPr/>
                <p:nvPr/>
              </p:nvSpPr>
              <p:spPr>
                <a:xfrm>
                  <a:off x="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nb-NO" sz="700" b="0" i="0" u="none" strike="noStrike" kern="1200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5,64 cm</a:t>
                  </a:r>
                </a:p>
              </p:txBody>
            </p:sp>
            <p:sp>
              <p:nvSpPr>
                <p:cNvPr id="89" name="Rektangel 88">
                  <a:extLst>
                    <a:ext uri="{FF2B5EF4-FFF2-40B4-BE49-F238E27FC236}">
                      <a16:creationId xmlns:a16="http://schemas.microsoft.com/office/drawing/2014/main" id="{601DC206-D487-2146-B60B-9346351B6209}"/>
                    </a:ext>
                  </a:extLst>
                </p:cNvPr>
                <p:cNvSpPr/>
                <p:nvPr/>
              </p:nvSpPr>
              <p:spPr>
                <a:xfrm>
                  <a:off x="2032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0" name="Rektangel 89">
                  <a:extLst>
                    <a:ext uri="{FF2B5EF4-FFF2-40B4-BE49-F238E27FC236}">
                      <a16:creationId xmlns:a16="http://schemas.microsoft.com/office/drawing/2014/main" id="{95563654-18C4-E049-B075-EFAE23D27B7F}"/>
                    </a:ext>
                  </a:extLst>
                </p:cNvPr>
                <p:cNvSpPr/>
                <p:nvPr/>
              </p:nvSpPr>
              <p:spPr>
                <a:xfrm>
                  <a:off x="4064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1" name="Rektangel 90">
                  <a:extLst>
                    <a:ext uri="{FF2B5EF4-FFF2-40B4-BE49-F238E27FC236}">
                      <a16:creationId xmlns:a16="http://schemas.microsoft.com/office/drawing/2014/main" id="{C723BB83-6916-7F48-8496-B45E04B52E9D}"/>
                    </a:ext>
                  </a:extLst>
                </p:cNvPr>
                <p:cNvSpPr/>
                <p:nvPr/>
              </p:nvSpPr>
              <p:spPr>
                <a:xfrm>
                  <a:off x="6096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2" name="Rektangel 91">
                  <a:extLst>
                    <a:ext uri="{FF2B5EF4-FFF2-40B4-BE49-F238E27FC236}">
                      <a16:creationId xmlns:a16="http://schemas.microsoft.com/office/drawing/2014/main" id="{61EE50B3-2E35-D042-B07B-22CB8798A169}"/>
                    </a:ext>
                  </a:extLst>
                </p:cNvPr>
                <p:cNvSpPr/>
                <p:nvPr/>
              </p:nvSpPr>
              <p:spPr>
                <a:xfrm>
                  <a:off x="8128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  <p:sp>
              <p:nvSpPr>
                <p:cNvPr id="93" name="Rektangel 92">
                  <a:extLst>
                    <a:ext uri="{FF2B5EF4-FFF2-40B4-BE49-F238E27FC236}">
                      <a16:creationId xmlns:a16="http://schemas.microsoft.com/office/drawing/2014/main" id="{5F396E9B-C02C-E549-8D9D-2F635A7A1EE2}"/>
                    </a:ext>
                  </a:extLst>
                </p:cNvPr>
                <p:cNvSpPr/>
                <p:nvPr/>
              </p:nvSpPr>
              <p:spPr>
                <a:xfrm>
                  <a:off x="10160000" y="-413084"/>
                  <a:ext cx="2032000" cy="20607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ct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5,64 cm</a:t>
                  </a:r>
                </a:p>
              </p:txBody>
            </p:sp>
          </p:grpSp>
          <p:cxnSp>
            <p:nvCxnSpPr>
              <p:cNvPr id="53" name="Rett linje 52">
                <a:extLst>
                  <a:ext uri="{FF2B5EF4-FFF2-40B4-BE49-F238E27FC236}">
                    <a16:creationId xmlns:a16="http://schemas.microsoft.com/office/drawing/2014/main" id="{E17FFD9C-CA80-F742-92C1-C8300BFFB9C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032200" y="-327852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Rett linje 55">
                <a:extLst>
                  <a:ext uri="{FF2B5EF4-FFF2-40B4-BE49-F238E27FC236}">
                    <a16:creationId xmlns:a16="http://schemas.microsoft.com/office/drawing/2014/main" id="{FE2AF690-3FA9-A94A-B8B5-A8D7675F87F1}"/>
                  </a:ext>
                </a:extLst>
              </p:cNvPr>
              <p:cNvCxnSpPr>
                <a:cxnSpLocks/>
                <a:stCxn id="78" idx="3"/>
              </p:cNvCxnSpPr>
              <p:nvPr userDrawn="1"/>
            </p:nvCxnSpPr>
            <p:spPr>
              <a:xfrm>
                <a:off x="4060800" y="-1010827"/>
                <a:ext cx="3600" cy="8563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Rett linje 58">
                <a:extLst>
                  <a:ext uri="{FF2B5EF4-FFF2-40B4-BE49-F238E27FC236}">
                    <a16:creationId xmlns:a16="http://schemas.microsoft.com/office/drawing/2014/main" id="{F4468E54-BA10-7244-BE9E-3618081B2E29}"/>
                  </a:ext>
                </a:extLst>
              </p:cNvPr>
              <p:cNvCxnSpPr>
                <a:cxnSpLocks/>
                <a:stCxn id="80" idx="3"/>
              </p:cNvCxnSpPr>
              <p:nvPr userDrawn="1"/>
            </p:nvCxnSpPr>
            <p:spPr>
              <a:xfrm>
                <a:off x="6090400" y="-887727"/>
                <a:ext cx="5400" cy="7332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Rett linje 59">
                <a:extLst>
                  <a:ext uri="{FF2B5EF4-FFF2-40B4-BE49-F238E27FC236}">
                    <a16:creationId xmlns:a16="http://schemas.microsoft.com/office/drawing/2014/main" id="{802EFB61-8B6A-3448-AEFC-573BD73CBA7B}"/>
                  </a:ext>
                </a:extLst>
              </p:cNvPr>
              <p:cNvCxnSpPr>
                <a:cxnSpLocks/>
                <a:stCxn id="76" idx="1"/>
              </p:cNvCxnSpPr>
              <p:nvPr userDrawn="1"/>
            </p:nvCxnSpPr>
            <p:spPr>
              <a:xfrm>
                <a:off x="0" y="-1126825"/>
                <a:ext cx="0" cy="9723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Rett linje 60">
                <a:extLst>
                  <a:ext uri="{FF2B5EF4-FFF2-40B4-BE49-F238E27FC236}">
                    <a16:creationId xmlns:a16="http://schemas.microsoft.com/office/drawing/2014/main" id="{4495D86F-83BB-D841-819E-E7EFE4C86368}"/>
                  </a:ext>
                </a:extLst>
              </p:cNvPr>
              <p:cNvCxnSpPr>
                <a:cxnSpLocks/>
                <a:stCxn id="82" idx="3"/>
              </p:cNvCxnSpPr>
              <p:nvPr userDrawn="1"/>
            </p:nvCxnSpPr>
            <p:spPr>
              <a:xfrm>
                <a:off x="8128000" y="-764627"/>
                <a:ext cx="800" cy="6101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Rett linje 62">
                <a:extLst>
                  <a:ext uri="{FF2B5EF4-FFF2-40B4-BE49-F238E27FC236}">
                    <a16:creationId xmlns:a16="http://schemas.microsoft.com/office/drawing/2014/main" id="{F6759061-AE87-FB4F-BE6C-CA10D3EF2F63}"/>
                  </a:ext>
                </a:extLst>
              </p:cNvPr>
              <p:cNvCxnSpPr>
                <a:cxnSpLocks/>
                <a:stCxn id="86" idx="3"/>
              </p:cNvCxnSpPr>
              <p:nvPr userDrawn="1"/>
            </p:nvCxnSpPr>
            <p:spPr>
              <a:xfrm>
                <a:off x="12192000" y="-518425"/>
                <a:ext cx="1200" cy="363901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Rett linje 67">
                <a:extLst>
                  <a:ext uri="{FF2B5EF4-FFF2-40B4-BE49-F238E27FC236}">
                    <a16:creationId xmlns:a16="http://schemas.microsoft.com/office/drawing/2014/main" id="{966CD6C9-85A9-6242-A16C-A89819B4F63B}"/>
                  </a:ext>
                </a:extLst>
              </p:cNvPr>
              <p:cNvCxnSpPr>
                <a:cxnSpLocks/>
                <a:stCxn id="84" idx="3"/>
              </p:cNvCxnSpPr>
              <p:nvPr userDrawn="1"/>
            </p:nvCxnSpPr>
            <p:spPr>
              <a:xfrm>
                <a:off x="10156824" y="-641527"/>
                <a:ext cx="4176" cy="48700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9" name="Gruppe 68">
                <a:extLst>
                  <a:ext uri="{FF2B5EF4-FFF2-40B4-BE49-F238E27FC236}">
                    <a16:creationId xmlns:a16="http://schemas.microsoft.com/office/drawing/2014/main" id="{D22EC228-3961-D047-A490-0051EFBFB484}"/>
                  </a:ext>
                </a:extLst>
              </p:cNvPr>
              <p:cNvGrpSpPr/>
              <p:nvPr userDrawn="1"/>
            </p:nvGrpSpPr>
            <p:grpSpPr>
              <a:xfrm>
                <a:off x="0" y="-621464"/>
                <a:ext cx="12192000" cy="206078"/>
                <a:chOff x="0" y="-674874"/>
                <a:chExt cx="12192000" cy="206078"/>
              </a:xfrm>
            </p:grpSpPr>
            <p:sp>
              <p:nvSpPr>
                <p:cNvPr id="86" name="Rektangel 85">
                  <a:extLst>
                    <a:ext uri="{FF2B5EF4-FFF2-40B4-BE49-F238E27FC236}">
                      <a16:creationId xmlns:a16="http://schemas.microsoft.com/office/drawing/2014/main" id="{60D4D8E5-28E3-D043-872D-3C90EECEC9C1}"/>
                    </a:ext>
                  </a:extLst>
                </p:cNvPr>
                <p:cNvSpPr/>
                <p:nvPr/>
              </p:nvSpPr>
              <p:spPr>
                <a:xfrm>
                  <a:off x="0" y="-674874"/>
                  <a:ext cx="12192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33,87 cm</a:t>
                  </a:r>
                </a:p>
              </p:txBody>
            </p:sp>
            <p:cxnSp>
              <p:nvCxnSpPr>
                <p:cNvPr id="87" name="Rett linje 86">
                  <a:extLst>
                    <a:ext uri="{FF2B5EF4-FFF2-40B4-BE49-F238E27FC236}">
                      <a16:creationId xmlns:a16="http://schemas.microsoft.com/office/drawing/2014/main" id="{22AC440B-D129-2B46-906C-241A275D07F7}"/>
                    </a:ext>
                  </a:extLst>
                </p:cNvPr>
                <p:cNvCxnSpPr/>
                <p:nvPr userDrawn="1"/>
              </p:nvCxnSpPr>
              <p:spPr>
                <a:xfrm>
                  <a:off x="0" y="-480093"/>
                  <a:ext cx="12192000" cy="1129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0" name="Gruppe 69">
                <a:extLst>
                  <a:ext uri="{FF2B5EF4-FFF2-40B4-BE49-F238E27FC236}">
                    <a16:creationId xmlns:a16="http://schemas.microsoft.com/office/drawing/2014/main" id="{DD245E6A-62D8-444C-8F4C-FA46DF1ACBF1}"/>
                  </a:ext>
                </a:extLst>
              </p:cNvPr>
              <p:cNvGrpSpPr/>
              <p:nvPr userDrawn="1"/>
            </p:nvGrpSpPr>
            <p:grpSpPr>
              <a:xfrm>
                <a:off x="0" y="-744566"/>
                <a:ext cx="10156824" cy="206078"/>
                <a:chOff x="0" y="-930144"/>
                <a:chExt cx="10156824" cy="206078"/>
              </a:xfrm>
            </p:grpSpPr>
            <p:sp>
              <p:nvSpPr>
                <p:cNvPr id="84" name="Rektangel 83">
                  <a:extLst>
                    <a:ext uri="{FF2B5EF4-FFF2-40B4-BE49-F238E27FC236}">
                      <a16:creationId xmlns:a16="http://schemas.microsoft.com/office/drawing/2014/main" id="{A6F930F5-1F42-8C44-912D-1E7AD767D42A}"/>
                    </a:ext>
                  </a:extLst>
                </p:cNvPr>
                <p:cNvSpPr/>
                <p:nvPr/>
              </p:nvSpPr>
              <p:spPr>
                <a:xfrm>
                  <a:off x="0" y="-930144"/>
                  <a:ext cx="10156824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28,20 cm</a:t>
                  </a:r>
                </a:p>
              </p:txBody>
            </p:sp>
            <p:cxnSp>
              <p:nvCxnSpPr>
                <p:cNvPr id="85" name="Rett linje 84">
                  <a:extLst>
                    <a:ext uri="{FF2B5EF4-FFF2-40B4-BE49-F238E27FC236}">
                      <a16:creationId xmlns:a16="http://schemas.microsoft.com/office/drawing/2014/main" id="{0718B71B-1735-BA42-B9A4-84E37EF8111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724066"/>
                  <a:ext cx="10156824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1" name="Gruppe 70">
                <a:extLst>
                  <a:ext uri="{FF2B5EF4-FFF2-40B4-BE49-F238E27FC236}">
                    <a16:creationId xmlns:a16="http://schemas.microsoft.com/office/drawing/2014/main" id="{7E1BCEC3-3A90-3740-BE0E-0C15D80AFDE3}"/>
                  </a:ext>
                </a:extLst>
              </p:cNvPr>
              <p:cNvGrpSpPr/>
              <p:nvPr userDrawn="1"/>
            </p:nvGrpSpPr>
            <p:grpSpPr>
              <a:xfrm>
                <a:off x="0" y="-867666"/>
                <a:ext cx="8128000" cy="206078"/>
                <a:chOff x="0" y="-1191934"/>
                <a:chExt cx="8128000" cy="206078"/>
              </a:xfrm>
            </p:grpSpPr>
            <p:sp>
              <p:nvSpPr>
                <p:cNvPr id="82" name="Rektangel 81">
                  <a:extLst>
                    <a:ext uri="{FF2B5EF4-FFF2-40B4-BE49-F238E27FC236}">
                      <a16:creationId xmlns:a16="http://schemas.microsoft.com/office/drawing/2014/main" id="{ABCA5FB8-8529-FD49-9610-5B2DAE59151B}"/>
                    </a:ext>
                  </a:extLst>
                </p:cNvPr>
                <p:cNvSpPr/>
                <p:nvPr/>
              </p:nvSpPr>
              <p:spPr>
                <a:xfrm>
                  <a:off x="0" y="-1191934"/>
                  <a:ext cx="81280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22,56 cm</a:t>
                  </a:r>
                </a:p>
              </p:txBody>
            </p:sp>
            <p:cxnSp>
              <p:nvCxnSpPr>
                <p:cNvPr id="83" name="Rett linje 82">
                  <a:extLst>
                    <a:ext uri="{FF2B5EF4-FFF2-40B4-BE49-F238E27FC236}">
                      <a16:creationId xmlns:a16="http://schemas.microsoft.com/office/drawing/2014/main" id="{DF3ADDFA-CA5C-4347-8A76-E401BD2421C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985856"/>
                  <a:ext cx="81280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2" name="Gruppe 71">
                <a:extLst>
                  <a:ext uri="{FF2B5EF4-FFF2-40B4-BE49-F238E27FC236}">
                    <a16:creationId xmlns:a16="http://schemas.microsoft.com/office/drawing/2014/main" id="{E373B03A-43B9-F247-98EA-F0F315D19065}"/>
                  </a:ext>
                </a:extLst>
              </p:cNvPr>
              <p:cNvGrpSpPr/>
              <p:nvPr userDrawn="1"/>
            </p:nvGrpSpPr>
            <p:grpSpPr>
              <a:xfrm>
                <a:off x="-800" y="-990766"/>
                <a:ext cx="6091200" cy="206078"/>
                <a:chOff x="0" y="-1453724"/>
                <a:chExt cx="6091200" cy="206078"/>
              </a:xfrm>
            </p:grpSpPr>
            <p:sp>
              <p:nvSpPr>
                <p:cNvPr id="80" name="Rektangel 79">
                  <a:extLst>
                    <a:ext uri="{FF2B5EF4-FFF2-40B4-BE49-F238E27FC236}">
                      <a16:creationId xmlns:a16="http://schemas.microsoft.com/office/drawing/2014/main" id="{D7CC119A-59B2-4E45-ABF4-12CC9863D8DB}"/>
                    </a:ext>
                  </a:extLst>
                </p:cNvPr>
                <p:cNvSpPr/>
                <p:nvPr/>
              </p:nvSpPr>
              <p:spPr>
                <a:xfrm>
                  <a:off x="0" y="-1453724"/>
                  <a:ext cx="6091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16,92 cm</a:t>
                  </a:r>
                </a:p>
              </p:txBody>
            </p:sp>
            <p:cxnSp>
              <p:nvCxnSpPr>
                <p:cNvPr id="81" name="Rett linje 80">
                  <a:extLst>
                    <a:ext uri="{FF2B5EF4-FFF2-40B4-BE49-F238E27FC236}">
                      <a16:creationId xmlns:a16="http://schemas.microsoft.com/office/drawing/2014/main" id="{29E19601-BF3A-6945-B6EA-B39B514666D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247646"/>
                  <a:ext cx="6091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" name="Gruppe 72">
                <a:extLst>
                  <a:ext uri="{FF2B5EF4-FFF2-40B4-BE49-F238E27FC236}">
                    <a16:creationId xmlns:a16="http://schemas.microsoft.com/office/drawing/2014/main" id="{46D3E486-E9D7-D246-8D34-D3E03C5ADDA2}"/>
                  </a:ext>
                </a:extLst>
              </p:cNvPr>
              <p:cNvGrpSpPr/>
              <p:nvPr userDrawn="1"/>
            </p:nvGrpSpPr>
            <p:grpSpPr>
              <a:xfrm>
                <a:off x="0" y="-1113866"/>
                <a:ext cx="4060800" cy="206078"/>
                <a:chOff x="0" y="-1715514"/>
                <a:chExt cx="4060800" cy="206078"/>
              </a:xfrm>
            </p:grpSpPr>
            <p:sp>
              <p:nvSpPr>
                <p:cNvPr id="78" name="Rektangel 77">
                  <a:extLst>
                    <a:ext uri="{FF2B5EF4-FFF2-40B4-BE49-F238E27FC236}">
                      <a16:creationId xmlns:a16="http://schemas.microsoft.com/office/drawing/2014/main" id="{2924E641-B14F-9342-93B1-45270397C558}"/>
                    </a:ext>
                  </a:extLst>
                </p:cNvPr>
                <p:cNvSpPr/>
                <p:nvPr/>
              </p:nvSpPr>
              <p:spPr>
                <a:xfrm>
                  <a:off x="0" y="-1715514"/>
                  <a:ext cx="40608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11,28 cm</a:t>
                  </a:r>
                </a:p>
              </p:txBody>
            </p:sp>
            <p:cxnSp>
              <p:nvCxnSpPr>
                <p:cNvPr id="79" name="Rett linje 78">
                  <a:extLst>
                    <a:ext uri="{FF2B5EF4-FFF2-40B4-BE49-F238E27FC236}">
                      <a16:creationId xmlns:a16="http://schemas.microsoft.com/office/drawing/2014/main" id="{7289E497-4845-2B47-8B11-9AA2E90071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509436"/>
                  <a:ext cx="40608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4" name="Gruppe 73">
                <a:extLst>
                  <a:ext uri="{FF2B5EF4-FFF2-40B4-BE49-F238E27FC236}">
                    <a16:creationId xmlns:a16="http://schemas.microsoft.com/office/drawing/2014/main" id="{A4AE3721-B59D-6F4A-8398-9214B952E02F}"/>
                  </a:ext>
                </a:extLst>
              </p:cNvPr>
              <p:cNvGrpSpPr/>
              <p:nvPr userDrawn="1"/>
            </p:nvGrpSpPr>
            <p:grpSpPr>
              <a:xfrm>
                <a:off x="0" y="-1229864"/>
                <a:ext cx="1015200" cy="206078"/>
                <a:chOff x="0" y="-1959289"/>
                <a:chExt cx="1015200" cy="206078"/>
              </a:xfrm>
            </p:grpSpPr>
            <p:sp>
              <p:nvSpPr>
                <p:cNvPr id="76" name="Rektangel 75">
                  <a:extLst>
                    <a:ext uri="{FF2B5EF4-FFF2-40B4-BE49-F238E27FC236}">
                      <a16:creationId xmlns:a16="http://schemas.microsoft.com/office/drawing/2014/main" id="{D735E99D-5AF9-174C-8E83-28479BD52A3E}"/>
                    </a:ext>
                  </a:extLst>
                </p:cNvPr>
                <p:cNvSpPr/>
                <p:nvPr/>
              </p:nvSpPr>
              <p:spPr>
                <a:xfrm>
                  <a:off x="0" y="-1959289"/>
                  <a:ext cx="1015200" cy="206078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R="0" lvl="0" indent="0" algn="r" fontAlgn="auto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sz="700" b="0" i="0" u="none" strike="noStrike" cap="none" spc="0" normalizeH="0" baseline="0" noProof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+mn-lt"/>
                    </a:rPr>
                    <a:t>2,82 cm</a:t>
                  </a:r>
                </a:p>
              </p:txBody>
            </p:sp>
            <p:cxnSp>
              <p:nvCxnSpPr>
                <p:cNvPr id="77" name="Rett linje 76">
                  <a:extLst>
                    <a:ext uri="{FF2B5EF4-FFF2-40B4-BE49-F238E27FC236}">
                      <a16:creationId xmlns:a16="http://schemas.microsoft.com/office/drawing/2014/main" id="{A70D7560-61DB-994A-87B8-39AAE2B011A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0" y="-1764452"/>
                  <a:ext cx="1015200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  <a:prstDash val="dash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75" name="Rett linje 74">
                <a:extLst>
                  <a:ext uri="{FF2B5EF4-FFF2-40B4-BE49-F238E27FC236}">
                    <a16:creationId xmlns:a16="http://schemas.microsoft.com/office/drawing/2014/main" id="{6BB287FE-25B7-6E46-A8D8-09106D1DE5E0}"/>
                  </a:ext>
                </a:extLst>
              </p:cNvPr>
              <p:cNvCxnSpPr/>
              <p:nvPr userDrawn="1"/>
            </p:nvCxnSpPr>
            <p:spPr>
              <a:xfrm>
                <a:off x="1015200" y="-1113866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4" name="Gruppe 93">
              <a:extLst>
                <a:ext uri="{FF2B5EF4-FFF2-40B4-BE49-F238E27FC236}">
                  <a16:creationId xmlns:a16="http://schemas.microsoft.com/office/drawing/2014/main" id="{2C16CF82-97BF-0148-B86A-9951B518F6E9}"/>
                </a:ext>
              </a:extLst>
            </p:cNvPr>
            <p:cNvGrpSpPr/>
            <p:nvPr userDrawn="1"/>
          </p:nvGrpSpPr>
          <p:grpSpPr>
            <a:xfrm>
              <a:off x="-715963" y="-4004"/>
              <a:ext cx="590564" cy="6862004"/>
              <a:chOff x="-715963" y="-4004"/>
              <a:chExt cx="590564" cy="6862004"/>
            </a:xfrm>
          </p:grpSpPr>
          <p:sp>
            <p:nvSpPr>
              <p:cNvPr id="95" name="Rektangel 94">
                <a:extLst>
                  <a:ext uri="{FF2B5EF4-FFF2-40B4-BE49-F238E27FC236}">
                    <a16:creationId xmlns:a16="http://schemas.microsoft.com/office/drawing/2014/main" id="{CF65C379-267C-BB4F-A4C0-EF3E35389651}"/>
                  </a:ext>
                </a:extLst>
              </p:cNvPr>
              <p:cNvSpPr/>
              <p:nvPr/>
            </p:nvSpPr>
            <p:spPr>
              <a:xfrm rot="16200000">
                <a:off x="-591311" y="6392613"/>
                <a:ext cx="765175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2,13 cm</a:t>
                </a:r>
              </a:p>
            </p:txBody>
          </p:sp>
          <p:sp>
            <p:nvSpPr>
              <p:cNvPr id="96" name="Rektangel 95">
                <a:extLst>
                  <a:ext uri="{FF2B5EF4-FFF2-40B4-BE49-F238E27FC236}">
                    <a16:creationId xmlns:a16="http://schemas.microsoft.com/office/drawing/2014/main" id="{B4C47047-2EED-5F40-82EE-04A3BFEAD50C}"/>
                  </a:ext>
                </a:extLst>
              </p:cNvPr>
              <p:cNvSpPr/>
              <p:nvPr userDrawn="1"/>
            </p:nvSpPr>
            <p:spPr>
              <a:xfrm rot="16200000">
                <a:off x="-1224723" y="4993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b-NO" sz="7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5,64 cm</a:t>
                </a:r>
              </a:p>
            </p:txBody>
          </p:sp>
          <p:sp>
            <p:nvSpPr>
              <p:cNvPr id="97" name="Rektangel 96">
                <a:extLst>
                  <a:ext uri="{FF2B5EF4-FFF2-40B4-BE49-F238E27FC236}">
                    <a16:creationId xmlns:a16="http://schemas.microsoft.com/office/drawing/2014/main" id="{8B1E96CC-ED06-AA41-8932-E34FD694D0DE}"/>
                  </a:ext>
                </a:extLst>
              </p:cNvPr>
              <p:cNvSpPr/>
              <p:nvPr userDrawn="1"/>
            </p:nvSpPr>
            <p:spPr>
              <a:xfrm rot="16200000">
                <a:off x="-1224723" y="2961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5,64 cm</a:t>
                </a:r>
              </a:p>
            </p:txBody>
          </p:sp>
          <p:sp>
            <p:nvSpPr>
              <p:cNvPr id="98" name="Rektangel 97">
                <a:extLst>
                  <a:ext uri="{FF2B5EF4-FFF2-40B4-BE49-F238E27FC236}">
                    <a16:creationId xmlns:a16="http://schemas.microsoft.com/office/drawing/2014/main" id="{642D5F4C-819A-1748-9143-910B7D3857BC}"/>
                  </a:ext>
                </a:extLst>
              </p:cNvPr>
              <p:cNvSpPr/>
              <p:nvPr userDrawn="1"/>
            </p:nvSpPr>
            <p:spPr>
              <a:xfrm rot="16200000">
                <a:off x="-1224723" y="929196"/>
                <a:ext cx="2032000" cy="165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5,64 cm</a:t>
                </a:r>
              </a:p>
            </p:txBody>
          </p:sp>
          <p:cxnSp>
            <p:nvCxnSpPr>
              <p:cNvPr id="99" name="Rett linje 98">
                <a:extLst>
                  <a:ext uri="{FF2B5EF4-FFF2-40B4-BE49-F238E27FC236}">
                    <a16:creationId xmlns:a16="http://schemas.microsoft.com/office/drawing/2014/main" id="{980BA797-8DD7-B649-833E-3D97C11FD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397673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Rett linje 99">
                <a:extLst>
                  <a:ext uri="{FF2B5EF4-FFF2-40B4-BE49-F238E27FC236}">
                    <a16:creationId xmlns:a16="http://schemas.microsoft.com/office/drawing/2014/main" id="{BC32A0A9-54E5-CD4C-BE81-6E7DC431DB2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650022" y="4059797"/>
                <a:ext cx="523098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Rett linje 100">
                <a:extLst>
                  <a:ext uri="{FF2B5EF4-FFF2-40B4-BE49-F238E27FC236}">
                    <a16:creationId xmlns:a16="http://schemas.microsoft.com/office/drawing/2014/main" id="{249C515F-6819-F04B-AD39-C3EBC7066AC1}"/>
                  </a:ext>
                </a:extLst>
              </p:cNvPr>
              <p:cNvCxnSpPr>
                <a:cxnSpLocks/>
                <a:stCxn id="103" idx="3"/>
              </p:cNvCxnSpPr>
              <p:nvPr userDrawn="1"/>
            </p:nvCxnSpPr>
            <p:spPr>
              <a:xfrm flipV="1">
                <a:off x="-489823" y="-3804"/>
                <a:ext cx="363900" cy="540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Rett linje 101">
                <a:extLst>
                  <a:ext uri="{FF2B5EF4-FFF2-40B4-BE49-F238E27FC236}">
                    <a16:creationId xmlns:a16="http://schemas.microsoft.com/office/drawing/2014/main" id="{8C691848-1A12-F74A-A3FA-44B5DBFA0EF1}"/>
                  </a:ext>
                </a:extLst>
              </p:cNvPr>
              <p:cNvCxnSpPr>
                <a:cxnSpLocks/>
                <a:stCxn id="103" idx="1"/>
              </p:cNvCxnSpPr>
              <p:nvPr userDrawn="1"/>
            </p:nvCxnSpPr>
            <p:spPr>
              <a:xfrm flipV="1">
                <a:off x="-489823" y="6091998"/>
                <a:ext cx="363900" cy="798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ektangel 102">
                <a:extLst>
                  <a:ext uri="{FF2B5EF4-FFF2-40B4-BE49-F238E27FC236}">
                    <a16:creationId xmlns:a16="http://schemas.microsoft.com/office/drawing/2014/main" id="{679A96D0-630E-A248-8A66-85AFEAADB6D9}"/>
                  </a:ext>
                </a:extLst>
              </p:cNvPr>
              <p:cNvSpPr/>
              <p:nvPr userDrawn="1"/>
            </p:nvSpPr>
            <p:spPr>
              <a:xfrm rot="16200000">
                <a:off x="-3535423" y="2944157"/>
                <a:ext cx="6091200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16,92 cm</a:t>
                </a:r>
              </a:p>
            </p:txBody>
          </p:sp>
          <p:cxnSp>
            <p:nvCxnSpPr>
              <p:cNvPr id="104" name="Rett linje 103">
                <a:extLst>
                  <a:ext uri="{FF2B5EF4-FFF2-40B4-BE49-F238E27FC236}">
                    <a16:creationId xmlns:a16="http://schemas.microsoft.com/office/drawing/2014/main" id="{277A3813-78CA-4245-9274-37A394F9AC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3432384" y="3047196"/>
                <a:ext cx="60912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ktangel 104">
                <a:extLst>
                  <a:ext uri="{FF2B5EF4-FFF2-40B4-BE49-F238E27FC236}">
                    <a16:creationId xmlns:a16="http://schemas.microsoft.com/office/drawing/2014/main" id="{D02A2843-C4BF-0948-A00B-ABA55DFA0E9B}"/>
                  </a:ext>
                </a:extLst>
              </p:cNvPr>
              <p:cNvSpPr/>
              <p:nvPr userDrawn="1"/>
            </p:nvSpPr>
            <p:spPr>
              <a:xfrm rot="16200000">
                <a:off x="-2642025" y="1927658"/>
                <a:ext cx="4058201" cy="20607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R="0" lvl="0" indent="0" algn="l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sz="700" b="0" i="0" u="none" strike="noStrike" cap="none" spc="0" normalizeH="0" baseline="0" noProof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+mn-lt"/>
                  </a:rPr>
                  <a:t>11,28 cm</a:t>
                </a:r>
              </a:p>
            </p:txBody>
          </p:sp>
          <p:cxnSp>
            <p:nvCxnSpPr>
              <p:cNvPr id="106" name="Rett linje 105">
                <a:extLst>
                  <a:ext uri="{FF2B5EF4-FFF2-40B4-BE49-F238E27FC236}">
                    <a16:creationId xmlns:a16="http://schemas.microsoft.com/office/drawing/2014/main" id="{BB928164-D999-9747-8045-A70F91E561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540284" y="2031996"/>
                <a:ext cx="4060800" cy="0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prstDash val="dash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Rett linje 106">
                <a:extLst>
                  <a:ext uri="{FF2B5EF4-FFF2-40B4-BE49-F238E27FC236}">
                    <a16:creationId xmlns:a16="http://schemas.microsoft.com/office/drawing/2014/main" id="{C7477409-7230-4247-BA24-6E66275F588F}"/>
                  </a:ext>
                </a:extLst>
              </p:cNvPr>
              <p:cNvCxnSpPr/>
              <p:nvPr userDrawn="1"/>
            </p:nvCxnSpPr>
            <p:spPr>
              <a:xfrm rot="16200000">
                <a:off x="-208461" y="6773298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Rett linje 107">
                <a:extLst>
                  <a:ext uri="{FF2B5EF4-FFF2-40B4-BE49-F238E27FC236}">
                    <a16:creationId xmlns:a16="http://schemas.microsoft.com/office/drawing/2014/main" id="{1DEAA521-022B-7E41-855C-0F5D51E729B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rot="16200000">
                <a:off x="-216188" y="1943964"/>
                <a:ext cx="0" cy="166125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9" name="TekstSylinder 108">
              <a:extLst>
                <a:ext uri="{FF2B5EF4-FFF2-40B4-BE49-F238E27FC236}">
                  <a16:creationId xmlns:a16="http://schemas.microsoft.com/office/drawing/2014/main" id="{45B3E6E9-F77A-DD45-98C1-8C513069745F}"/>
                </a:ext>
              </a:extLst>
            </p:cNvPr>
            <p:cNvSpPr txBox="1"/>
            <p:nvPr userDrawn="1"/>
          </p:nvSpPr>
          <p:spPr>
            <a:xfrm>
              <a:off x="0" y="-213030"/>
              <a:ext cx="688336" cy="206078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l"/>
              <a:r>
                <a:rPr lang="nb-NO" sz="800">
                  <a:solidFill>
                    <a:schemeClr val="tx1"/>
                  </a:solidFill>
                  <a:latin typeface="+mn-lt"/>
                </a:rPr>
                <a:t>Oslo 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6548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11" r:id="rId2"/>
    <p:sldLayoutId id="2147483705" r:id="rId3"/>
    <p:sldLayoutId id="2147483844" r:id="rId4"/>
    <p:sldLayoutId id="2147483740" r:id="rId5"/>
    <p:sldLayoutId id="2147483741" r:id="rId6"/>
    <p:sldLayoutId id="2147483860" r:id="rId7"/>
    <p:sldLayoutId id="2147483742" r:id="rId8"/>
    <p:sldLayoutId id="2147483743" r:id="rId9"/>
    <p:sldLayoutId id="2147483864" r:id="rId10"/>
    <p:sldLayoutId id="2147483754" r:id="rId11"/>
    <p:sldLayoutId id="2147483756" r:id="rId12"/>
    <p:sldLayoutId id="2147483755" r:id="rId13"/>
    <p:sldLayoutId id="2147483757" r:id="rId14"/>
    <p:sldLayoutId id="2147483865" r:id="rId15"/>
  </p:sldLayoutIdLst>
  <p:hf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1200"/>
        </a:spcBef>
        <a:buSzPct val="100000"/>
        <a:buFontTx/>
        <a:buBlip>
          <a:blip r:embed="rId18"/>
        </a:buBlip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396000" indent="-180000" algn="l" defTabSz="914400" rtl="0" eaLnBrk="1" latinLnBrk="0" hangingPunct="1">
        <a:lnSpc>
          <a:spcPct val="100000"/>
        </a:lnSpc>
        <a:spcBef>
          <a:spcPts val="600"/>
        </a:spcBef>
        <a:buClr>
          <a:schemeClr val="tx2"/>
        </a:buClr>
        <a:buSzPct val="110000"/>
        <a:buFont typeface="Arial" panose="020B0604020202020204" pitchFamily="34" charset="0"/>
        <a:buChar char="•"/>
        <a:defRPr sz="17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57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5"/>
        </a:buClr>
        <a:buFont typeface="Wingdings" pitchFamily="2" charset="2"/>
        <a:buChar char="§"/>
        <a:tabLst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75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2"/>
        </a:buClr>
        <a:buFont typeface="Wingdings" pitchFamily="2" charset="2"/>
        <a:buChar char="§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936000" indent="-180000" algn="l" defTabSz="914400" rtl="0" eaLnBrk="1" latinLnBrk="0" hangingPunct="1">
        <a:lnSpc>
          <a:spcPct val="100000"/>
        </a:lnSpc>
        <a:spcBef>
          <a:spcPts val="300"/>
        </a:spcBef>
        <a:buClr>
          <a:schemeClr val="accent6"/>
        </a:buClr>
        <a:buFont typeface="Wingdings" pitchFamily="2" charset="2"/>
        <a:buChar char="§"/>
        <a:tabLst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>
          <p15:clr>
            <a:srgbClr val="F26B43"/>
          </p15:clr>
        </p15:guide>
        <p15:guide id="4" pos="2560">
          <p15:clr>
            <a:srgbClr val="F26B43"/>
          </p15:clr>
        </p15:guide>
        <p15:guide id="5" pos="1282">
          <p15:clr>
            <a:srgbClr val="F26B43"/>
          </p15:clr>
        </p15:guide>
        <p15:guide id="6" pos="5120">
          <p15:clr>
            <a:srgbClr val="F26B43"/>
          </p15:clr>
        </p15:guide>
        <p15:guide id="7" pos="6403">
          <p15:clr>
            <a:srgbClr val="F26B43"/>
          </p15:clr>
        </p15:guide>
        <p15:guide id="8" orient="horz" pos="1280">
          <p15:clr>
            <a:srgbClr val="F26B43"/>
          </p15:clr>
        </p15:guide>
        <p15:guide id="9" orient="horz" pos="2561">
          <p15:clr>
            <a:srgbClr val="F26B43"/>
          </p15:clr>
        </p15:guide>
        <p15:guide id="10" orient="horz" pos="3838">
          <p15:clr>
            <a:srgbClr val="F26B43"/>
          </p15:clr>
        </p15:guide>
        <p15:guide id="11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Velkommen til foreldremøte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>
                <a:noFill/>
              </a:rPr>
              <a:t>  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41A862-612A-7D45-A0ED-07030570FC13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</a:t>
            </a:fld>
            <a:endParaRPr lang="nb-NO"/>
          </a:p>
        </p:txBody>
      </p:sp>
      <p:sp>
        <p:nvSpPr>
          <p:cNvPr id="6" name="Undertit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/>
              <a:t>Informasjon fra ledelsen</a:t>
            </a:r>
          </a:p>
        </p:txBody>
      </p:sp>
      <p:sp>
        <p:nvSpPr>
          <p:cNvPr id="7" name="Plassholder for tekst 6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b-NO">
                <a:noFill/>
              </a:rPr>
              <a:t> </a:t>
            </a:r>
          </a:p>
        </p:txBody>
      </p:sp>
      <p:sp>
        <p:nvSpPr>
          <p:cNvPr id="8" name="Plassholder for tekst 7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b-NO">
                <a:noFill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8736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FD76D9B-07FB-0FCA-B518-4E333C268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er vi?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55DBB9D-1162-7AC0-C71E-A6B4A5EA3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7" y="1376000"/>
            <a:ext cx="9469438" cy="4060824"/>
          </a:xfrm>
        </p:spPr>
        <p:txBody>
          <a:bodyPr/>
          <a:lstStyle/>
          <a:p>
            <a:pPr marL="215900" indent="-215900"/>
            <a:r>
              <a:rPr lang="nb-NO" dirty="0"/>
              <a:t>Rektor: Thomas Aker</a:t>
            </a:r>
            <a:br>
              <a:rPr lang="nb-NO" dirty="0"/>
            </a:br>
            <a:r>
              <a:rPr lang="nb-NO" dirty="0"/>
              <a:t>Ansvar for LG og ML og 7. trinn</a:t>
            </a:r>
            <a:br>
              <a:rPr lang="nb-NO" dirty="0"/>
            </a:br>
            <a:endParaRPr lang="nb-NO" dirty="0"/>
          </a:p>
          <a:p>
            <a:pPr marL="215900" indent="-215900"/>
            <a:r>
              <a:rPr lang="nb-NO" dirty="0"/>
              <a:t>Assisterende rektor: Thomas Bruno Bottolfsen</a:t>
            </a:r>
            <a:br>
              <a:rPr lang="nb-NO" dirty="0"/>
            </a:br>
            <a:r>
              <a:rPr lang="nb-NO" dirty="0"/>
              <a:t>Ansvar for 1. trinn, 2. trinn og 3. trinn</a:t>
            </a:r>
            <a:br>
              <a:rPr lang="nb-NO" dirty="0"/>
            </a:br>
            <a:endParaRPr lang="nb-NO" dirty="0"/>
          </a:p>
          <a:p>
            <a:pPr marL="215900" indent="-215900"/>
            <a:r>
              <a:rPr lang="nb-NO" dirty="0"/>
              <a:t>Inspektør/sosiallærer: Karoline Linken</a:t>
            </a:r>
            <a:br>
              <a:rPr lang="nb-NO" dirty="0"/>
            </a:br>
            <a:r>
              <a:rPr lang="nb-NO" dirty="0"/>
              <a:t>Ansvar for 4. trinn, 5. trinn, og 6. trinn</a:t>
            </a:r>
            <a:br>
              <a:rPr lang="nb-NO" dirty="0"/>
            </a:br>
            <a:endParaRPr lang="nb-NO" dirty="0"/>
          </a:p>
          <a:p>
            <a:pPr marL="215900" indent="-215900"/>
            <a:r>
              <a:rPr lang="nb-NO" dirty="0"/>
              <a:t>Aman Kaur Ryen</a:t>
            </a:r>
            <a:br>
              <a:rPr lang="nb-NO" dirty="0"/>
            </a:br>
            <a:r>
              <a:rPr lang="nb-NO" dirty="0"/>
              <a:t>AKS-leder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DAEF38-AFF3-D0D2-D150-32355BC51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D1A012C-DAF1-3D8A-B0C0-081651ACF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290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FB843C-8774-5FC1-B3D6-8267152BC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Verdier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5F37BF-37CE-73E8-32C4-7F53BE831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4" y="1600200"/>
            <a:ext cx="5400675" cy="4492626"/>
          </a:xfrm>
        </p:spPr>
        <p:txBody>
          <a:bodyPr/>
          <a:lstStyle/>
          <a:p>
            <a:pPr fontAlgn="base"/>
            <a:r>
              <a:rPr lang="nb-NO"/>
              <a:t>August/september: Respekt </a:t>
            </a:r>
          </a:p>
          <a:p>
            <a:pPr fontAlgn="base"/>
            <a:r>
              <a:rPr lang="nb-NO"/>
              <a:t>Oktober: Omsorg </a:t>
            </a:r>
          </a:p>
          <a:p>
            <a:pPr fontAlgn="base"/>
            <a:r>
              <a:rPr lang="nb-NO"/>
              <a:t>November: Likeverd </a:t>
            </a:r>
          </a:p>
          <a:p>
            <a:pPr fontAlgn="base"/>
            <a:r>
              <a:rPr lang="nb-NO"/>
              <a:t>Desember: Ansvarlighet </a:t>
            </a:r>
          </a:p>
          <a:p>
            <a:pPr fontAlgn="base"/>
            <a:r>
              <a:rPr lang="nb-NO"/>
              <a:t>Januar: Redelighet </a:t>
            </a:r>
          </a:p>
          <a:p>
            <a:pPr fontAlgn="base"/>
            <a:r>
              <a:rPr lang="nb-NO"/>
              <a:t>Februar: Respekt </a:t>
            </a:r>
          </a:p>
          <a:p>
            <a:pPr fontAlgn="base"/>
            <a:r>
              <a:rPr lang="nb-NO"/>
              <a:t>Mars: Omsorg </a:t>
            </a:r>
          </a:p>
          <a:p>
            <a:pPr fontAlgn="base"/>
            <a:r>
              <a:rPr lang="nb-NO"/>
              <a:t>April: Likeverd </a:t>
            </a:r>
          </a:p>
          <a:p>
            <a:pPr fontAlgn="base"/>
            <a:r>
              <a:rPr lang="nb-NO"/>
              <a:t>Mai: Ansvarlighet </a:t>
            </a:r>
          </a:p>
          <a:p>
            <a:pPr fontAlgn="base"/>
            <a:r>
              <a:rPr lang="nb-NO"/>
              <a:t>Juni: Redelighet 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1356045-561D-06D6-C2A6-677C1519E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F2696C7-5144-3AA7-9B89-9A77D6199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3</a:t>
            </a:fld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518028A-F429-0D17-3E9E-61D00F3DCDF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458" y="2022918"/>
            <a:ext cx="2803083" cy="280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enererte bilde">
            <a:extLst>
              <a:ext uri="{FF2B5EF4-FFF2-40B4-BE49-F238E27FC236}">
                <a16:creationId xmlns:a16="http://schemas.microsoft.com/office/drawing/2014/main" id="{FEBA1A51-32F6-ABC8-252F-211F83876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79204" y="1478316"/>
            <a:ext cx="2917470" cy="4492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73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52F4A0-A5FC-7852-6A7A-08D5E51A0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04CCE3-CB44-8F63-AE02-ADA90E446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2"/>
            <a:ext cx="10801349" cy="614124"/>
          </a:xfrm>
        </p:spPr>
        <p:txBody>
          <a:bodyPr/>
          <a:lstStyle/>
          <a:p>
            <a:r>
              <a:rPr lang="nb-NO" dirty="0"/>
              <a:t>DEMBRA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C46EC19-9990-57E5-FEDD-1FA46DFDB4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4" y="1600200"/>
            <a:ext cx="9859022" cy="4492626"/>
          </a:xfrm>
        </p:spPr>
        <p:txBody>
          <a:bodyPr/>
          <a:lstStyle/>
          <a:p>
            <a:pPr fontAlgn="base"/>
            <a:r>
              <a:rPr lang="nb-NO" dirty="0"/>
              <a:t>Jeriko skole er fra høsten 2026 en </a:t>
            </a:r>
            <a:r>
              <a:rPr lang="nb-NO" dirty="0" err="1"/>
              <a:t>Dembra</a:t>
            </a:r>
            <a:r>
              <a:rPr lang="nb-NO" dirty="0"/>
              <a:t>-skole</a:t>
            </a:r>
          </a:p>
          <a:p>
            <a:pPr fontAlgn="base"/>
            <a:r>
              <a:rPr lang="nb-NO" dirty="0"/>
              <a:t>Demokratisk beredskap mot rasisme og antisemittisme</a:t>
            </a:r>
          </a:p>
          <a:p>
            <a:pPr fontAlgn="base"/>
            <a:r>
              <a:rPr lang="nb-NO" dirty="0"/>
              <a:t>Kjernen i </a:t>
            </a:r>
            <a:r>
              <a:rPr lang="nb-NO" dirty="0" err="1"/>
              <a:t>Dembra</a:t>
            </a:r>
            <a:r>
              <a:rPr lang="nb-NO" dirty="0"/>
              <a:t> er å forebygge utenforskap og udemokratiske holdninger som fordommer, rasisme og utenforskap</a:t>
            </a:r>
          </a:p>
          <a:p>
            <a:pPr fontAlgn="base"/>
            <a:r>
              <a:rPr lang="nb-NO" dirty="0"/>
              <a:t>Gir oss støtte i å utvikle skolen som et profesjonelt og lærende fellesskap</a:t>
            </a:r>
          </a:p>
          <a:p>
            <a:pPr fontAlgn="base"/>
            <a:r>
              <a:rPr lang="nb-NO" dirty="0"/>
              <a:t>Arbeidet med </a:t>
            </a:r>
            <a:r>
              <a:rPr lang="nb-NO" dirty="0" err="1"/>
              <a:t>Dembra</a:t>
            </a:r>
            <a:r>
              <a:rPr lang="nb-NO" dirty="0"/>
              <a:t> er forankret i opplæringsloven §12 og skolens forpliktelse til å skape et trygt og godt skolemiljø</a:t>
            </a:r>
          </a:p>
          <a:p>
            <a:pPr fontAlgn="base"/>
            <a:endParaRPr lang="nb-NO" dirty="0"/>
          </a:p>
          <a:p>
            <a:pPr fontAlgn="base"/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E348151-DAC7-B052-9A42-4DB426514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4FCCD79-1665-57A5-0863-ABCD5222D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4</a:t>
            </a:fld>
            <a:endParaRPr lang="nb-NO"/>
          </a:p>
        </p:txBody>
      </p:sp>
      <p:pic>
        <p:nvPicPr>
          <p:cNvPr id="8" name="Plassholder for innhold 7" descr="Ingen bildebeskrivelse er tilgjengelig.">
            <a:extLst>
              <a:ext uri="{FF2B5EF4-FFF2-40B4-BE49-F238E27FC236}">
                <a16:creationId xmlns:a16="http://schemas.microsoft.com/office/drawing/2014/main" id="{49F644CC-BD0C-866D-AF31-1769690C88D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96368" y="4417016"/>
            <a:ext cx="6395632" cy="2440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554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C77212-BFB9-4509-9FAE-6D91A6BFC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MerLæring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2ADD6BE-0CE0-4AB3-AAAB-6FDBB15B2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387" y="1376000"/>
            <a:ext cx="9469438" cy="4060824"/>
          </a:xfrm>
        </p:spPr>
        <p:txBody>
          <a:bodyPr/>
          <a:lstStyle/>
          <a:p>
            <a:r>
              <a:rPr lang="nb-NO" dirty="0"/>
              <a:t>Støtte til enkeltelever og grupper</a:t>
            </a:r>
          </a:p>
          <a:p>
            <a:r>
              <a:rPr lang="nb-NO" dirty="0"/>
              <a:t>Norsk, matte og engelsk</a:t>
            </a:r>
          </a:p>
          <a:p>
            <a:r>
              <a:rPr lang="nb-NO" dirty="0"/>
              <a:t>Kurs eller enkelttimer</a:t>
            </a:r>
          </a:p>
          <a:p>
            <a:r>
              <a:rPr lang="nb-NO" dirty="0"/>
              <a:t>Ulike nivåer basert på lokal kompetansekartlegging</a:t>
            </a:r>
          </a:p>
          <a:p>
            <a:r>
              <a:rPr lang="nb-NO" dirty="0"/>
              <a:t>Bidrar til mestring</a:t>
            </a:r>
          </a:p>
          <a:p>
            <a:r>
              <a:rPr lang="nb-NO" dirty="0"/>
              <a:t>Hege, Tony, Stine, Hilde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63A2F80-27AA-43C7-AD14-CBDF00C02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FE97F695-BCE0-49A8-A4B8-B4C723B65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6929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28D02-7E6F-9E1C-7A19-044C0BFBF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20001"/>
            <a:ext cx="9469438" cy="554163"/>
          </a:xfrm>
        </p:spPr>
        <p:txBody>
          <a:bodyPr/>
          <a:lstStyle/>
          <a:p>
            <a:r>
              <a:rPr lang="nb-NO" dirty="0"/>
              <a:t>Retten til et trygt og godt skolemiljø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4114BE3-DDD7-FF77-88AE-FFA3902FB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398587"/>
            <a:ext cx="5945317" cy="4060824"/>
          </a:xfrm>
        </p:spPr>
        <p:txBody>
          <a:bodyPr/>
          <a:lstStyle/>
          <a:p>
            <a:r>
              <a:rPr lang="nb-NO" dirty="0"/>
              <a:t>Nulltoleranse mot mobbing</a:t>
            </a:r>
          </a:p>
          <a:p>
            <a:r>
              <a:rPr lang="nb-NO" dirty="0"/>
              <a:t>Alle elever har rett til å ha et trygt og godt skolemiljø som fremmer helse, inkludering, trivsel og læring</a:t>
            </a:r>
          </a:p>
          <a:p>
            <a:r>
              <a:rPr lang="nb-NO" dirty="0"/>
              <a:t>Det er elevens egen opplevelse av hvordan de har det på skolen som er avgjørende</a:t>
            </a:r>
          </a:p>
          <a:p>
            <a:r>
              <a:rPr lang="nb-NO" dirty="0"/>
              <a:t>Dersom barnet ditt uttrykker at det ikke har det bra på skolen, </a:t>
            </a:r>
            <a:r>
              <a:rPr lang="nb-NO" b="1" dirty="0"/>
              <a:t>informer</a:t>
            </a:r>
            <a:r>
              <a:rPr lang="nb-NO" dirty="0"/>
              <a:t> lærer med en gang</a:t>
            </a:r>
          </a:p>
          <a:p>
            <a:r>
              <a:rPr lang="nb-NO" dirty="0"/>
              <a:t>Ved mistanke eller kjennskap til barn som ikke har et trygt og godt skolemiljø, har skolen plikt til å undersøke saken etter §12-4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2DDC800-06A8-A8CF-7DDB-9865FA0E0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C028229-473C-3324-5D0C-16DCEC22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6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2E61C55-CBDB-3317-11A8-859991BC5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1156" y="1875900"/>
            <a:ext cx="5529359" cy="3106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973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7BCE2-D632-137C-BF64-297E70C67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2EAD5D-4AC6-F610-DE0D-71FE52F38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5400675" cy="597355"/>
          </a:xfrm>
        </p:spPr>
        <p:txBody>
          <a:bodyPr anchor="t">
            <a:normAutofit/>
          </a:bodyPr>
          <a:lstStyle/>
          <a:p>
            <a:r>
              <a:rPr lang="nb-NO" dirty="0"/>
              <a:t>Nullmobbing.no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C1374B4-F343-76C6-F012-539194A7C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466863"/>
            <a:ext cx="6263414" cy="3924272"/>
          </a:xfrm>
        </p:spPr>
        <p:txBody>
          <a:bodyPr anchor="t">
            <a:normAutofit/>
          </a:bodyPr>
          <a:lstStyle/>
          <a:p>
            <a:r>
              <a:rPr lang="nb-NO" sz="2800" b="1" dirty="0"/>
              <a:t>Her finner du informasjon om: </a:t>
            </a:r>
          </a:p>
          <a:p>
            <a:pPr lvl="1"/>
            <a:r>
              <a:rPr lang="nb-NO" sz="2000" dirty="0"/>
              <a:t>Hvilke rettigheter elever og foreldre har</a:t>
            </a:r>
          </a:p>
          <a:p>
            <a:pPr lvl="1"/>
            <a:r>
              <a:rPr lang="nb-NO" sz="2000" dirty="0"/>
              <a:t>Hva man kan gjøre hvis man opplever mobbing</a:t>
            </a:r>
          </a:p>
          <a:p>
            <a:pPr lvl="1"/>
            <a:r>
              <a:rPr lang="nb-NO" sz="2000" dirty="0"/>
              <a:t>Hvem man kan ta kontakt med </a:t>
            </a:r>
          </a:p>
          <a:p>
            <a:pPr lvl="1"/>
            <a:r>
              <a:rPr lang="nb-NO" sz="2000" dirty="0"/>
              <a:t>Hvordan det meldes fra om mobbing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5F0308-FC4B-5B05-DD4F-69462DFA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56825" y="6292352"/>
            <a:ext cx="133985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12.10.2026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00A7D31-3AC7-E31C-D857-B63845D03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4" y="6292352"/>
            <a:ext cx="6953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ACEFDFC-287E-0A4D-81A7-6CC8C070690D}" type="slidenum">
              <a:rPr lang="nb-NO" smtClean="0"/>
              <a:pPr>
                <a:spcAft>
                  <a:spcPts val="600"/>
                </a:spcAft>
              </a:pPr>
              <a:t>7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029904D-8CB3-9F33-BDDF-BDC787B79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508" y="4511478"/>
            <a:ext cx="4210638" cy="914528"/>
          </a:xfrm>
          <a:prstGeom prst="rect">
            <a:avLst/>
          </a:prstGeom>
        </p:spPr>
      </p:pic>
      <p:pic>
        <p:nvPicPr>
          <p:cNvPr id="8" name="Bilde 7" descr="Lek er en naturlig del av barns liv - Pedagogisk arbeid (HS-BUA vg2) - NDLA">
            <a:extLst>
              <a:ext uri="{FF2B5EF4-FFF2-40B4-BE49-F238E27FC236}">
                <a16:creationId xmlns:a16="http://schemas.microsoft.com/office/drawing/2014/main" id="{EB39F58E-00C2-A530-FE82-150E3AC6E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387" y="2099978"/>
            <a:ext cx="5162287" cy="344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1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93548F-8435-6145-3ADA-735131F9F6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2"/>
            <a:ext cx="6859718" cy="655998"/>
          </a:xfrm>
        </p:spPr>
        <p:txBody>
          <a:bodyPr anchor="t">
            <a:normAutofit/>
          </a:bodyPr>
          <a:lstStyle/>
          <a:p>
            <a:r>
              <a:rPr lang="nb-NO" dirty="0"/>
              <a:t>Samarbeid mellom hjem og skole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A4F00C0-444E-97A1-CF1A-A54812865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375999"/>
            <a:ext cx="7009620" cy="4761999"/>
          </a:xfrm>
        </p:spPr>
        <p:txBody>
          <a:bodyPr anchor="t">
            <a:normAutofit/>
          </a:bodyPr>
          <a:lstStyle/>
          <a:p>
            <a:r>
              <a:rPr lang="nb-NO" dirty="0"/>
              <a:t>Barn og unges viktigste arenaer for utvikling er i hjemmet og på skolen </a:t>
            </a:r>
          </a:p>
          <a:p>
            <a:r>
              <a:rPr lang="nb-NO" dirty="0"/>
              <a:t>Et godt samarbeid mellom disse arenaene har stor betydning for elevenes helse, trivsel og læring, samt for skolens arbeid med å utvikle et inkluderende fellesskap</a:t>
            </a:r>
          </a:p>
          <a:p>
            <a:r>
              <a:rPr lang="nb-NO" dirty="0"/>
              <a:t>En god og tillitsfull dialog mellom hjem og skole er essensielt for at samarbeidet skal fungere</a:t>
            </a:r>
          </a:p>
          <a:p>
            <a:r>
              <a:rPr lang="nb-NO" dirty="0"/>
              <a:t>Dette er et lagspill – og vi er på samme lag </a:t>
            </a:r>
          </a:p>
          <a:p>
            <a:r>
              <a:rPr lang="nb-NO" dirty="0">
                <a:highlight>
                  <a:srgbClr val="FFFF00"/>
                </a:highlight>
              </a:rPr>
              <a:t>Samarbeid mellom foresatte for et bedre resultat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482D949-103C-5C20-5003-1C46EE1867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56825" y="6292352"/>
            <a:ext cx="133985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12.10.2026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165DA5B-C178-8D33-ECA7-1ECC7CE9D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4" y="6292352"/>
            <a:ext cx="6953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ACEFDFC-287E-0A4D-81A7-6CC8C070690D}" type="slidenum">
              <a:rPr lang="nb-NO" smtClean="0"/>
              <a:pPr>
                <a:spcAft>
                  <a:spcPts val="600"/>
                </a:spcAft>
              </a:pPr>
              <a:t>8</a:t>
            </a:fld>
            <a:endParaRPr lang="nb-NO"/>
          </a:p>
        </p:txBody>
      </p:sp>
      <p:pic>
        <p:nvPicPr>
          <p:cNvPr id="3074" name="Picture 2" descr="Hva forventes av meg som FAU-medlem?">
            <a:extLst>
              <a:ext uri="{FF2B5EF4-FFF2-40B4-BE49-F238E27FC236}">
                <a16:creationId xmlns:a16="http://schemas.microsoft.com/office/drawing/2014/main" id="{12F02808-A5E2-94AA-3751-E179C18FA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68366" y="640829"/>
            <a:ext cx="3128308" cy="5576341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985837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23380-6F77-3884-E5E1-2B79E7191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1FF1A24-029F-199A-C9A4-7C375EED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720002"/>
            <a:ext cx="7909029" cy="655998"/>
          </a:xfrm>
        </p:spPr>
        <p:txBody>
          <a:bodyPr anchor="t">
            <a:normAutofit fontScale="90000"/>
          </a:bodyPr>
          <a:lstStyle/>
          <a:p>
            <a:r>
              <a:rPr lang="nb-NO" dirty="0"/>
              <a:t>Et godt samarbeid kan blant annet føre til: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30A5F24-C446-BC92-F0B5-79DD12143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375999"/>
            <a:ext cx="7009620" cy="4761999"/>
          </a:xfrm>
        </p:spPr>
        <p:txBody>
          <a:bodyPr anchor="t">
            <a:normAutofit/>
          </a:bodyPr>
          <a:lstStyle/>
          <a:p>
            <a:r>
              <a:rPr lang="nb-NO" dirty="0"/>
              <a:t>Bedre læringsutbytte</a:t>
            </a:r>
          </a:p>
          <a:p>
            <a:r>
              <a:rPr lang="nb-NO" dirty="0"/>
              <a:t>Bedre trivsel </a:t>
            </a:r>
          </a:p>
          <a:p>
            <a:r>
              <a:rPr lang="nb-NO" dirty="0"/>
              <a:t>Mindre fravær </a:t>
            </a:r>
          </a:p>
          <a:p>
            <a:r>
              <a:rPr lang="nb-NO" dirty="0"/>
              <a:t>Gode relasjoner til medelever og ansatte </a:t>
            </a:r>
          </a:p>
          <a:p>
            <a:r>
              <a:rPr lang="nb-NO" dirty="0"/>
              <a:t>Bedre arbeidsvaner </a:t>
            </a:r>
          </a:p>
          <a:p>
            <a:r>
              <a:rPr lang="nb-NO" dirty="0"/>
              <a:t>Mer positiv og bevisst holdning til læring</a:t>
            </a:r>
          </a:p>
          <a:p>
            <a:r>
              <a:rPr lang="nb-NO" dirty="0"/>
              <a:t>Bedre arbeidsvaner </a:t>
            </a:r>
          </a:p>
          <a:p>
            <a:r>
              <a:rPr lang="nb-NO" dirty="0"/>
              <a:t>Et tryggere skolemiljø, både faglig og sosialt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940E3AF-DA68-FAA4-3A5A-5AB0C7AA0E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56825" y="6292352"/>
            <a:ext cx="133985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C20DE0DF-BE6B-D248-92A9-54242D212695}" type="datetime1">
              <a:rPr lang="nb-NO" smtClean="0"/>
              <a:pPr>
                <a:spcAft>
                  <a:spcPts val="600"/>
                </a:spcAft>
              </a:pPr>
              <a:t>12.10.2026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79FBFAC-8470-8517-66E5-958B7825B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4" y="6292352"/>
            <a:ext cx="6953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ACEFDFC-287E-0A4D-81A7-6CC8C070690D}" type="slidenum">
              <a:rPr lang="nb-NO" smtClean="0"/>
              <a:pPr>
                <a:spcAft>
                  <a:spcPts val="600"/>
                </a:spcAft>
              </a:pPr>
              <a:t>9</a:t>
            </a:fld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70D95D86-FBB9-E27F-125F-03962F052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944" y="1662598"/>
            <a:ext cx="3921896" cy="380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111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BFAFE5-661D-FA7B-420E-1F1F93258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 anchor="t">
            <a:normAutofit/>
          </a:bodyPr>
          <a:lstStyle/>
          <a:p>
            <a:r>
              <a:rPr lang="nb-NO"/>
              <a:t>Våre forventninger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5D7D11F-8697-F66A-5C43-D10AB70FE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375999"/>
            <a:ext cx="6065239" cy="4320263"/>
          </a:xfrm>
        </p:spPr>
        <p:txBody>
          <a:bodyPr anchor="t">
            <a:normAutofit/>
          </a:bodyPr>
          <a:lstStyle/>
          <a:p>
            <a:r>
              <a:rPr lang="nb-NO" dirty="0"/>
              <a:t>Realistiske forventninger til barnet</a:t>
            </a:r>
          </a:p>
          <a:p>
            <a:r>
              <a:rPr lang="nb-NO" dirty="0"/>
              <a:t>Oppmuntring og positivitet</a:t>
            </a:r>
          </a:p>
          <a:p>
            <a:r>
              <a:rPr lang="nb-NO" dirty="0"/>
              <a:t>Samtaler om hvordan barnet har det på skolen og fokusere på hva barnet arbeider med/lærer</a:t>
            </a:r>
          </a:p>
          <a:p>
            <a:r>
              <a:rPr lang="nb-NO" dirty="0"/>
              <a:t>Vise interesse for og følge opp skolearbeidet</a:t>
            </a:r>
          </a:p>
          <a:p>
            <a:r>
              <a:rPr lang="nb-NO" dirty="0"/>
              <a:t>Skryt av utvikling og innsats</a:t>
            </a:r>
          </a:p>
          <a:p>
            <a:r>
              <a:rPr lang="nb-NO" dirty="0"/>
              <a:t>Nok søvn og næringsrike matpakker</a:t>
            </a:r>
          </a:p>
          <a:p>
            <a:r>
              <a:rPr lang="nb-NO" dirty="0"/>
              <a:t>Lav terskel for å ta kontakt</a:t>
            </a:r>
          </a:p>
          <a:p>
            <a:r>
              <a:rPr lang="nb-NO" dirty="0"/>
              <a:t>Hjemmesiden blir brukt aktivt </a:t>
            </a:r>
          </a:p>
        </p:txBody>
      </p:sp>
      <p:pic>
        <p:nvPicPr>
          <p:cNvPr id="7" name="Bilde 6" descr="Samarbeid skole - hjem - God Skole">
            <a:extLst>
              <a:ext uri="{FF2B5EF4-FFF2-40B4-BE49-F238E27FC236}">
                <a16:creationId xmlns:a16="http://schemas.microsoft.com/office/drawing/2014/main" id="{82649976-0B80-99CA-A1B7-CC4417769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1096" y="1398587"/>
            <a:ext cx="4575578" cy="4060826"/>
          </a:xfrm>
          <a:prstGeom prst="rect">
            <a:avLst/>
          </a:prstGeom>
          <a:noFill/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6DFC9EA-5BDF-7B20-4B5A-AB6868EA0A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56825" y="6292352"/>
            <a:ext cx="133985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1931E7B-50BA-9449-91F9-9A9201D90364}" type="datetime1">
              <a:rPr lang="nb-NO" smtClean="0"/>
              <a:pPr>
                <a:spcAft>
                  <a:spcPts val="600"/>
                </a:spcAft>
              </a:pPr>
              <a:t>12.10.2026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2079EC7-5ED0-2511-9B86-6D0A6310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4" y="6292352"/>
            <a:ext cx="6953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ACEFDFC-287E-0A4D-81A7-6CC8C070690D}" type="slidenum">
              <a:rPr lang="nb-NO" smtClean="0"/>
              <a:pPr>
                <a:spcAft>
                  <a:spcPts val="600"/>
                </a:spcAft>
              </a:pPr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91205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95326" y="195009"/>
            <a:ext cx="9469438" cy="509530"/>
          </a:xfrm>
        </p:spPr>
        <p:txBody>
          <a:bodyPr/>
          <a:lstStyle/>
          <a:p>
            <a:r>
              <a:rPr lang="nb-NO" dirty="0"/>
              <a:t>Permisjoner og søknader om permisjoner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89733" y="851007"/>
            <a:ext cx="9469438" cy="3241308"/>
          </a:xfrm>
        </p:spPr>
        <p:txBody>
          <a:bodyPr/>
          <a:lstStyle/>
          <a:p>
            <a:pPr marL="215900" indent="-215900"/>
            <a:r>
              <a:rPr lang="nb-NO" dirty="0"/>
              <a:t>Det skal normalt ikke innvilges fri til ferie. (190 skoledager)</a:t>
            </a:r>
          </a:p>
          <a:p>
            <a:pPr marL="215900" indent="-215900"/>
            <a:r>
              <a:rPr lang="nb-NO" dirty="0"/>
              <a:t>Ved familiebegivenheter </a:t>
            </a:r>
            <a:r>
              <a:rPr lang="nb-NO" b="1" dirty="0"/>
              <a:t>kan</a:t>
            </a:r>
            <a:r>
              <a:rPr lang="nb-NO" dirty="0"/>
              <a:t> vi innvilge fri. To dager til reise og en dag til begivenhet. </a:t>
            </a:r>
          </a:p>
          <a:p>
            <a:pPr marL="395900" lvl="1" indent="-215900"/>
            <a:r>
              <a:rPr lang="nb-NO" dirty="0"/>
              <a:t>Hjemmesiden – for elever og foresatte </a:t>
            </a:r>
            <a:r>
              <a:rPr lang="nb-NO" dirty="0">
                <a:sym typeface="Wingdings" panose="05000000000000000000" pitchFamily="2" charset="2"/>
              </a:rPr>
              <a:t> søk om permisjon fra skolen </a:t>
            </a:r>
            <a:endParaRPr lang="nb-NO" dirty="0"/>
          </a:p>
          <a:p>
            <a:pPr marL="215900" indent="-215900"/>
            <a:r>
              <a:rPr lang="nb-NO" dirty="0"/>
              <a:t>Ved mer enn 10 dager ulovlig fravær, kan eleven miste skoleplassen ved nærskolen</a:t>
            </a:r>
          </a:p>
          <a:p>
            <a:pPr marL="215900" indent="-215900"/>
            <a:r>
              <a:rPr lang="nb-NO" dirty="0"/>
              <a:t>Sykdom meldes inn til kontaktlærer i skolemeldingsappen</a:t>
            </a:r>
          </a:p>
          <a:p>
            <a:pPr marL="0" indent="0">
              <a:buNone/>
            </a:pPr>
            <a:endParaRPr lang="nb-NO" dirty="0"/>
          </a:p>
          <a:p>
            <a:pPr marL="215900" indent="-215900"/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4170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Mobil / Smartklokke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85202" y="1525945"/>
            <a:ext cx="9469438" cy="4060824"/>
          </a:xfrm>
        </p:spPr>
        <p:txBody>
          <a:bodyPr/>
          <a:lstStyle/>
          <a:p>
            <a:pPr marL="215900" indent="-215900"/>
            <a:r>
              <a:rPr lang="nb-NO" dirty="0"/>
              <a:t>Smartklokke er å regne som en mobiltelefon</a:t>
            </a:r>
          </a:p>
          <a:p>
            <a:pPr marL="215900" indent="-215900"/>
            <a:r>
              <a:rPr lang="nb-NO" dirty="0"/>
              <a:t>Mobil og smartklokke skal, dersom de er med til skolen, være slått av og legges vekk i tiden man er på skolen</a:t>
            </a:r>
          </a:p>
          <a:p>
            <a:pPr marL="215900" indent="-215900"/>
            <a:r>
              <a:rPr lang="nb-NO" dirty="0"/>
              <a:t>Elevene har med mobil/smartklokke på eget ansvar</a:t>
            </a:r>
          </a:p>
          <a:p>
            <a:pPr marL="215900" indent="-215900"/>
            <a:r>
              <a:rPr lang="nb-NO" dirty="0"/>
              <a:t>Skolen har ikke ansvar for mobil/smartklokke på skolen</a:t>
            </a:r>
          </a:p>
          <a:p>
            <a:pPr marL="215900" indent="-215900"/>
            <a:r>
              <a:rPr lang="nb-NO" dirty="0"/>
              <a:t>4., 5., 6. og 7. trinn har mobilskap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DE0DF-BE6B-D248-92A9-54242D212695}" type="datetime1">
              <a:rPr lang="nb-NO" smtClean="0"/>
              <a:t>12.10.2026</a:t>
            </a:fld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12</a:t>
            </a:fld>
            <a:endParaRPr lang="nb-NO"/>
          </a:p>
        </p:txBody>
      </p:sp>
      <p:pic>
        <p:nvPicPr>
          <p:cNvPr id="6" name="Bil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972" y="594804"/>
            <a:ext cx="1821264" cy="1862283"/>
          </a:xfrm>
          <a:prstGeom prst="rect">
            <a:avLst/>
          </a:prstGeom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569" y="2894120"/>
            <a:ext cx="2684071" cy="385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95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2D67AC-C307-D8C2-12D7-E5266D70C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Skolemelk og frukt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130447B-2BCC-5C6A-3DC4-403C6C9123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7" y="1398587"/>
            <a:ext cx="5181600" cy="2828640"/>
          </a:xfrm>
        </p:spPr>
        <p:txBody>
          <a:bodyPr/>
          <a:lstStyle/>
          <a:p>
            <a:r>
              <a:rPr lang="nb-NO" dirty="0"/>
              <a:t>Melk</a:t>
            </a:r>
          </a:p>
          <a:p>
            <a:r>
              <a:rPr lang="nb-NO" dirty="0"/>
              <a:t>Bestilles på skolelyst.no</a:t>
            </a:r>
          </a:p>
          <a:p>
            <a:r>
              <a:rPr lang="nb-NO" dirty="0"/>
              <a:t>Ulike abonnementsløsninger</a:t>
            </a:r>
          </a:p>
          <a:p>
            <a:r>
              <a:rPr lang="nb-NO" dirty="0"/>
              <a:t>Styres av Tine og er uavhengig av skolen </a:t>
            </a:r>
          </a:p>
          <a:p>
            <a:r>
              <a:rPr lang="nb-NO" dirty="0"/>
              <a:t>Feil/mangler tas direkte med </a:t>
            </a:r>
            <a:r>
              <a:rPr lang="nb-NO" dirty="0" err="1"/>
              <a:t>Skolelyst</a:t>
            </a:r>
            <a:r>
              <a:rPr lang="nb-NO" dirty="0"/>
              <a:t> AS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9B8D3F4-7405-A08F-6D5F-14B3E60DCE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28238" y="1376000"/>
            <a:ext cx="5452206" cy="2828640"/>
          </a:xfrm>
        </p:spPr>
        <p:txBody>
          <a:bodyPr/>
          <a:lstStyle/>
          <a:p>
            <a:r>
              <a:rPr lang="nb-NO" dirty="0"/>
              <a:t>Frukt</a:t>
            </a:r>
          </a:p>
          <a:p>
            <a:r>
              <a:rPr lang="nb-NO" dirty="0"/>
              <a:t>Bestilles på skolefrukt.no</a:t>
            </a:r>
          </a:p>
          <a:p>
            <a:r>
              <a:rPr lang="nb-NO" dirty="0"/>
              <a:t>Abonnement som må fornyes hvert halvår</a:t>
            </a:r>
          </a:p>
          <a:p>
            <a:r>
              <a:rPr lang="nb-NO" dirty="0"/>
              <a:t>Dette er en levering som skjer direkte til oss</a:t>
            </a:r>
          </a:p>
          <a:p>
            <a:r>
              <a:rPr lang="nb-NO" dirty="0"/>
              <a:t>Frukt blir fordelt til hver klasse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75B42E6-3C54-EAB6-C5F2-B3BD56BDCF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931E7B-50BA-9449-91F9-9A9201D90364}" type="datetime1">
              <a:rPr lang="nb-NO" smtClean="0"/>
              <a:t>12.10.2026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286EBE-B9E4-90C4-0362-5A6CBDB83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EFDFC-287E-0A4D-81A7-6CC8C070690D}" type="slidenum">
              <a:rPr lang="nb-NO" smtClean="0"/>
              <a:t>13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31204B8-4E01-B557-09CC-A8E886784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1004" y="4050287"/>
            <a:ext cx="3129333" cy="2087712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FCB69C7-B0AC-9900-9ECD-CD02485A51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9674" y="4050287"/>
            <a:ext cx="3129333" cy="208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088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CFC899F-2C54-EAC6-F28D-26597964D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720001"/>
            <a:ext cx="10801349" cy="1311999"/>
          </a:xfrm>
        </p:spPr>
        <p:txBody>
          <a:bodyPr anchor="t">
            <a:normAutofit/>
          </a:bodyPr>
          <a:lstStyle/>
          <a:p>
            <a:r>
              <a:rPr lang="nb-NO" dirty="0"/>
              <a:t>Overgang til ungdomsskolen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D6DC711-92D6-2239-0408-8D65EE54DC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7" y="1376000"/>
            <a:ext cx="5181600" cy="4060826"/>
          </a:xfrm>
        </p:spPr>
        <p:txBody>
          <a:bodyPr anchor="t">
            <a:normAutofit/>
          </a:bodyPr>
          <a:lstStyle/>
          <a:p>
            <a:r>
              <a:rPr lang="nb-NO" dirty="0"/>
              <a:t>Samarbeid med Lindeberg</a:t>
            </a:r>
          </a:p>
          <a:p>
            <a:r>
              <a:rPr lang="nb-NO" dirty="0"/>
              <a:t>Aktiviteter fra 5. trinn</a:t>
            </a:r>
          </a:p>
          <a:p>
            <a:r>
              <a:rPr lang="nb-NO" dirty="0"/>
              <a:t>Bli kjent og besøksdager</a:t>
            </a:r>
          </a:p>
          <a:p>
            <a:r>
              <a:rPr lang="nb-NO" dirty="0"/>
              <a:t>Jobber med å få til et samarbeid mellom FAU på skolene også</a:t>
            </a:r>
          </a:p>
        </p:txBody>
      </p:sp>
      <p:pic>
        <p:nvPicPr>
          <p:cNvPr id="2050" name="Picture 2" descr="Slik gjør du overgangen enklere fra barneskole til ungdomsskole -  Familieliv, annonsørinnhold fra VG Partnerstudio">
            <a:extLst>
              <a:ext uri="{FF2B5EF4-FFF2-40B4-BE49-F238E27FC236}">
                <a16:creationId xmlns:a16="http://schemas.microsoft.com/office/drawing/2014/main" id="{3F3931E0-A0BB-446D-4864-D887E6B4628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7" r="8697" b="-2"/>
          <a:stretch/>
        </p:blipFill>
        <p:spPr bwMode="auto">
          <a:xfrm>
            <a:off x="6315073" y="1376000"/>
            <a:ext cx="5181600" cy="4060826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33F2C2E-51C5-C189-BCA6-FEDDB4498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156825" y="6292352"/>
            <a:ext cx="133985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1931E7B-50BA-9449-91F9-9A9201D90364}" type="datetime1">
              <a:rPr lang="nb-NO" smtClean="0"/>
              <a:pPr>
                <a:spcAft>
                  <a:spcPts val="600"/>
                </a:spcAft>
              </a:pPr>
              <a:t>12.10.2026</a:t>
            </a:fld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1AD5729-9FFD-2DB7-1E4E-2BD65393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96674" y="6292352"/>
            <a:ext cx="695325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ACEFDFC-287E-0A4D-81A7-6CC8C070690D}" type="slidenum">
              <a:rPr lang="nb-NO" smtClean="0"/>
              <a:pPr>
                <a:spcAft>
                  <a:spcPts val="600"/>
                </a:spcAft>
              </a:pPr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1183151"/>
      </p:ext>
    </p:extLst>
  </p:cSld>
  <p:clrMapOvr>
    <a:masterClrMapping/>
  </p:clrMapOvr>
</p:sld>
</file>

<file path=ppt/theme/theme1.xml><?xml version="1.0" encoding="utf-8"?>
<a:theme xmlns:a="http://schemas.openxmlformats.org/drawingml/2006/main" name="Oslo_2019_enkel_blå_lys">
  <a:themeElements>
    <a:clrScheme name="Oslo">
      <a:dk1>
        <a:srgbClr val="000000"/>
      </a:dk1>
      <a:lt1>
        <a:srgbClr val="FFFFFF"/>
      </a:lt1>
      <a:dk2>
        <a:srgbClr val="2A2859"/>
      </a:dk2>
      <a:lt2>
        <a:srgbClr val="F8F0DD"/>
      </a:lt2>
      <a:accent1>
        <a:srgbClr val="034B45"/>
      </a:accent1>
      <a:accent2>
        <a:srgbClr val="4EF8B6"/>
      </a:accent2>
      <a:accent3>
        <a:srgbClr val="C7F6C9"/>
      </a:accent3>
      <a:accent4>
        <a:srgbClr val="6FE9FF"/>
      </a:accent4>
      <a:accent5>
        <a:srgbClr val="FF8274"/>
      </a:accent5>
      <a:accent6>
        <a:srgbClr val="F9C66B"/>
      </a:accent6>
      <a:hlink>
        <a:srgbClr val="000000"/>
      </a:hlink>
      <a:folHlink>
        <a:srgbClr val="000000"/>
      </a:folHlink>
    </a:clrScheme>
    <a:fontScheme name="Oslo Sans Office">
      <a:majorFont>
        <a:latin typeface="Oslo Sans Office"/>
        <a:ea typeface=""/>
        <a:cs typeface=""/>
      </a:majorFont>
      <a:minorFont>
        <a:latin typeface="Oslo Sans Offic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slo_2019-enkel_lyseblå.pptx" id="{36D289A3-7EF4-4ADA-A722-DBC4AACDCE57}" vid="{ED880F8D-BB01-4F2F-AAE1-FFC9CFB31D8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FB330F2DE924842A89F0F7BACE0CCCB" ma:contentTypeVersion="15" ma:contentTypeDescription="Opprett et nytt dokument." ma:contentTypeScope="" ma:versionID="30e00f1cdeac1f2f33f4413e4082a98b">
  <xsd:schema xmlns:xsd="http://www.w3.org/2001/XMLSchema" xmlns:xs="http://www.w3.org/2001/XMLSchema" xmlns:p="http://schemas.microsoft.com/office/2006/metadata/properties" xmlns:ns2="481208ff-768d-4b57-a48f-203521dd20c7" xmlns:ns3="95817bd1-92ff-499f-9e19-cea84f480b63" targetNamespace="http://schemas.microsoft.com/office/2006/metadata/properties" ma:root="true" ma:fieldsID="b143461e04241efdb2033e63c8a73780" ns2:_="" ns3:_="">
    <xsd:import namespace="481208ff-768d-4b57-a48f-203521dd20c7"/>
    <xsd:import namespace="95817bd1-92ff-499f-9e19-cea84f480b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208ff-768d-4b57-a48f-203521dd20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emerkelapper" ma:readOnly="false" ma:fieldId="{5cf76f15-5ced-4ddc-b409-7134ff3c332f}" ma:taxonomyMulti="true" ma:sspId="d2bf785b-8fef-4b70-b2f9-38d45fd2cc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817bd1-92ff-499f-9e19-cea84f480b6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59beee1-cc50-4bfc-81f5-26badb3e998b}" ma:internalName="TaxCatchAll" ma:showField="CatchAllData" ma:web="95817bd1-92ff-499f-9e19-cea84f480b6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1208ff-768d-4b57-a48f-203521dd20c7">
      <Terms xmlns="http://schemas.microsoft.com/office/infopath/2007/PartnerControls"/>
    </lcf76f155ced4ddcb4097134ff3c332f>
    <TaxCatchAll xmlns="95817bd1-92ff-499f-9e19-cea84f480b63" xsi:nil="true"/>
  </documentManagement>
</p:properties>
</file>

<file path=customXml/itemProps1.xml><?xml version="1.0" encoding="utf-8"?>
<ds:datastoreItem xmlns:ds="http://schemas.openxmlformats.org/officeDocument/2006/customXml" ds:itemID="{584844C7-C89C-41B3-BE14-4BF556E45F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F32429-633C-4A7A-803A-D97B3AC767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1208ff-768d-4b57-a48f-203521dd20c7"/>
    <ds:schemaRef ds:uri="95817bd1-92ff-499f-9e19-cea84f480b6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91FF7B2-88D3-46EA-96A2-3C493A87C10F}">
  <ds:schemaRefs>
    <ds:schemaRef ds:uri="http://purl.org/dc/dcmitype/"/>
    <ds:schemaRef ds:uri="http://schemas.microsoft.com/office/2006/metadata/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667626c2-41cf-4e3f-ba00-5c5af73115ad"/>
    <ds:schemaRef ds:uri="64469ac2-2fdc-4be4-87b3-7696a07fb7ae"/>
    <ds:schemaRef ds:uri="http://purl.org/dc/elements/1.1/"/>
    <ds:schemaRef ds:uri="481208ff-768d-4b57-a48f-203521dd20c7"/>
    <ds:schemaRef ds:uri="95817bd1-92ff-499f-9e19-cea84f480b63"/>
  </ds:schemaRefs>
</ds:datastoreItem>
</file>

<file path=docMetadata/LabelInfo.xml><?xml version="1.0" encoding="utf-8"?>
<clbl:labelList xmlns:clbl="http://schemas.microsoft.com/office/2020/mipLabelMetadata">
  <clbl:label id="{a5a66368-d49e-4bf5-af9a-6ccbf48e6655}" enabled="0" method="" siteId="{a5a66368-d49e-4bf5-af9a-6ccbf48e665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Oslo_2019-enkel_lyseblå</Template>
  <TotalTime>9</TotalTime>
  <Words>803</Words>
  <Application>Microsoft Office PowerPoint</Application>
  <PresentationFormat>Widescreen</PresentationFormat>
  <Paragraphs>133</Paragraphs>
  <Slides>14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8" baseType="lpstr">
      <vt:lpstr>Oslo Sans Office</vt:lpstr>
      <vt:lpstr>Arial</vt:lpstr>
      <vt:lpstr>Wingdings</vt:lpstr>
      <vt:lpstr>Oslo_2019_enkel_blå_lys</vt:lpstr>
      <vt:lpstr>Velkommen til foreldremøte</vt:lpstr>
      <vt:lpstr>Hvem er vi?</vt:lpstr>
      <vt:lpstr>Verdier</vt:lpstr>
      <vt:lpstr>DEMBRA</vt:lpstr>
      <vt:lpstr>MerLæring</vt:lpstr>
      <vt:lpstr>Retten til et trygt og godt skolemiljø</vt:lpstr>
      <vt:lpstr>Nullmobbing.no</vt:lpstr>
      <vt:lpstr>Samarbeid mellom hjem og skole</vt:lpstr>
      <vt:lpstr>Et godt samarbeid kan blant annet føre til: </vt:lpstr>
      <vt:lpstr>Våre forventninger</vt:lpstr>
      <vt:lpstr>Permisjoner og søknader om permisjoner</vt:lpstr>
      <vt:lpstr>Mobil / Smartklokke</vt:lpstr>
      <vt:lpstr>Skolemelk og frukt</vt:lpstr>
      <vt:lpstr>Overgang til ungdomsskolen</vt:lpstr>
    </vt:vector>
  </TitlesOfParts>
  <Company>Utdanningsetaten i Oslo kommune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foreldremøte</dc:title>
  <dc:creator>Thomas Andre Aker</dc:creator>
  <cp:lastModifiedBy>Bjørn Normann Bergaust</cp:lastModifiedBy>
  <cp:revision>2</cp:revision>
  <cp:lastPrinted>2020-09-01T13:51:35Z</cp:lastPrinted>
  <dcterms:created xsi:type="dcterms:W3CDTF">2019-08-26T11:50:16Z</dcterms:created>
  <dcterms:modified xsi:type="dcterms:W3CDTF">2026-10-12T09:24:42Z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0x010100EFB330F2DE924842A89F0F7BACE0CCCB</vt:lpwstr>
  </property>
  <property fmtid="{D5CDD505-2E9C-101B-9397-08002B2CF9AE}" pid="3" name="Order">
    <vt:r8>2057200</vt:r8>
  </property>
  <property fmtid="{D5CDD505-2E9C-101B-9397-08002B2CF9AE}" pid="4" name="MediaServiceImageTags">
    <vt:lpwstr/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</Properties>
</file>