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6858000" cy="9144000" type="screen4x3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553"/>
  </p:normalViewPr>
  <p:slideViewPr>
    <p:cSldViewPr>
      <p:cViewPr varScale="1">
        <p:scale>
          <a:sx n="30" d="100"/>
          <a:sy n="30" d="100"/>
        </p:scale>
        <p:origin x="1896" y="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8" y="0"/>
            <a:ext cx="2946401" cy="496887"/>
          </a:xfrm>
          <a:prstGeom prst="rect">
            <a:avLst/>
          </a:prstGeom>
        </p:spPr>
        <p:txBody>
          <a:bodyPr vert="horz" lIns="91396" tIns="45698" rIns="91396" bIns="45698" rtlCol="0"/>
          <a:lstStyle>
            <a:lvl1pPr algn="l">
              <a:defRPr sz="11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49696" y="0"/>
            <a:ext cx="2946401" cy="496887"/>
          </a:xfrm>
          <a:prstGeom prst="rect">
            <a:avLst/>
          </a:prstGeom>
        </p:spPr>
        <p:txBody>
          <a:bodyPr vert="horz" lIns="91396" tIns="45698" rIns="91396" bIns="45698" rtlCol="0"/>
          <a:lstStyle>
            <a:lvl1pPr algn="r">
              <a:defRPr sz="1100"/>
            </a:lvl1pPr>
          </a:lstStyle>
          <a:p>
            <a:fld id="{C6D37731-5C24-4C8A-8481-04923AAFF1D1}" type="datetimeFigureOut">
              <a:rPr lang="nb-NO" smtClean="0"/>
              <a:t>29.11.2021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8" y="9429751"/>
            <a:ext cx="2946401" cy="496887"/>
          </a:xfrm>
          <a:prstGeom prst="rect">
            <a:avLst/>
          </a:prstGeom>
        </p:spPr>
        <p:txBody>
          <a:bodyPr vert="horz" lIns="91396" tIns="45698" rIns="91396" bIns="45698" rtlCol="0" anchor="b"/>
          <a:lstStyle>
            <a:lvl1pPr algn="l">
              <a:defRPr sz="11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49696" y="9429751"/>
            <a:ext cx="2946401" cy="496887"/>
          </a:xfrm>
          <a:prstGeom prst="rect">
            <a:avLst/>
          </a:prstGeom>
        </p:spPr>
        <p:txBody>
          <a:bodyPr vert="horz" lIns="91396" tIns="45698" rIns="91396" bIns="45698" rtlCol="0" anchor="b"/>
          <a:lstStyle>
            <a:lvl1pPr algn="r">
              <a:defRPr sz="1100"/>
            </a:lvl1pPr>
          </a:lstStyle>
          <a:p>
            <a:fld id="{1DBCBF6A-7DA1-448D-A411-61780C2B4D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6210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2D4D0-5CC7-4757-888A-640E8084AE9A}" type="datetimeFigureOut">
              <a:rPr lang="nb-NO" smtClean="0"/>
              <a:pPr/>
              <a:t>29.11.2021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A3F5-9220-4DCF-BD3D-3BF6A7080EE4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43249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2D4D0-5CC7-4757-888A-640E8084AE9A}" type="datetimeFigureOut">
              <a:rPr lang="nb-NO" smtClean="0"/>
              <a:pPr/>
              <a:t>29.11.2021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A3F5-9220-4DCF-BD3D-3BF6A7080EE4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47462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2D4D0-5CC7-4757-888A-640E8084AE9A}" type="datetimeFigureOut">
              <a:rPr lang="nb-NO" smtClean="0"/>
              <a:pPr/>
              <a:t>29.11.2021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A3F5-9220-4DCF-BD3D-3BF6A7080EE4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52086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2D4D0-5CC7-4757-888A-640E8084AE9A}" type="datetimeFigureOut">
              <a:rPr lang="nb-NO" smtClean="0"/>
              <a:pPr/>
              <a:t>29.11.2021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A3F5-9220-4DCF-BD3D-3BF6A7080EE4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58625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2D4D0-5CC7-4757-888A-640E8084AE9A}" type="datetimeFigureOut">
              <a:rPr lang="nb-NO" smtClean="0"/>
              <a:pPr/>
              <a:t>29.11.2021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A3F5-9220-4DCF-BD3D-3BF6A7080EE4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35010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2D4D0-5CC7-4757-888A-640E8084AE9A}" type="datetimeFigureOut">
              <a:rPr lang="nb-NO" smtClean="0"/>
              <a:pPr/>
              <a:t>29.11.2021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A3F5-9220-4DCF-BD3D-3BF6A7080EE4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5530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2D4D0-5CC7-4757-888A-640E8084AE9A}" type="datetimeFigureOut">
              <a:rPr lang="nb-NO" smtClean="0"/>
              <a:pPr/>
              <a:t>29.11.2021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A3F5-9220-4DCF-BD3D-3BF6A7080EE4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0200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2D4D0-5CC7-4757-888A-640E8084AE9A}" type="datetimeFigureOut">
              <a:rPr lang="nb-NO" smtClean="0"/>
              <a:pPr/>
              <a:t>29.11.2021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A3F5-9220-4DCF-BD3D-3BF6A7080EE4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05295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2D4D0-5CC7-4757-888A-640E8084AE9A}" type="datetimeFigureOut">
              <a:rPr lang="nb-NO" smtClean="0"/>
              <a:pPr/>
              <a:t>29.11.2021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A3F5-9220-4DCF-BD3D-3BF6A7080EE4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4181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2D4D0-5CC7-4757-888A-640E8084AE9A}" type="datetimeFigureOut">
              <a:rPr lang="nb-NO" smtClean="0"/>
              <a:pPr/>
              <a:t>29.11.2021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A3F5-9220-4DCF-BD3D-3BF6A7080EE4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65863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2D4D0-5CC7-4757-888A-640E8084AE9A}" type="datetimeFigureOut">
              <a:rPr lang="nb-NO" smtClean="0"/>
              <a:pPr/>
              <a:t>29.11.2021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A3F5-9220-4DCF-BD3D-3BF6A7080EE4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64599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2D4D0-5CC7-4757-888A-640E8084AE9A}" type="datetimeFigureOut">
              <a:rPr lang="nb-NO" smtClean="0"/>
              <a:pPr/>
              <a:t>29.11.2021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1A3F5-9220-4DCF-BD3D-3BF6A7080EE4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95230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furuset.landhockey.if@gmail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30" y="70415"/>
            <a:ext cx="1567926" cy="1323525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52450" y="251520"/>
            <a:ext cx="5829300" cy="1960033"/>
          </a:xfrm>
        </p:spPr>
        <p:txBody>
          <a:bodyPr>
            <a:noAutofit/>
          </a:bodyPr>
          <a:lstStyle/>
          <a:p>
            <a:br>
              <a:rPr lang="nb-NO" sz="2000">
                <a:ln w="38100">
                  <a:solidFill>
                    <a:schemeClr val="bg1"/>
                  </a:solidFill>
                </a:ln>
                <a:solidFill>
                  <a:schemeClr val="bg2">
                    <a:lumMod val="10000"/>
                  </a:schemeClr>
                </a:solidFill>
              </a:rPr>
            </a:br>
            <a:r>
              <a:rPr lang="nb-NO" sz="2000">
                <a:ln w="38100">
                  <a:solidFill>
                    <a:schemeClr val="bg1"/>
                  </a:solidFill>
                </a:ln>
                <a:solidFill>
                  <a:schemeClr val="bg2">
                    <a:lumMod val="10000"/>
                  </a:schemeClr>
                </a:solidFill>
              </a:rPr>
              <a:t> </a:t>
            </a:r>
            <a:endParaRPr lang="nb-NO" sz="2000" dirty="0">
              <a:ln w="38100">
                <a:solidFill>
                  <a:schemeClr val="bg1"/>
                </a:solidFill>
              </a:ln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292032" y="7939918"/>
            <a:ext cx="6158780" cy="1440160"/>
          </a:xfrm>
        </p:spPr>
        <p:txBody>
          <a:bodyPr>
            <a:noAutofit/>
          </a:bodyPr>
          <a:lstStyle/>
          <a:p>
            <a:endParaRPr lang="nb-NO" sz="1400" dirty="0">
              <a:ln w="38100">
                <a:noFill/>
              </a:ln>
              <a:solidFill>
                <a:schemeClr val="bg1"/>
              </a:solidFill>
            </a:endParaRPr>
          </a:p>
          <a:p>
            <a:pPr algn="l"/>
            <a:r>
              <a:rPr lang="nb-NO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Ved spørsmål ta kontakt med </a:t>
            </a:r>
          </a:p>
          <a:p>
            <a:pPr algn="l"/>
            <a:r>
              <a:rPr lang="nb-NO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Khidash Kiyani </a:t>
            </a:r>
            <a:r>
              <a:rPr lang="nb-NO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3"/>
              </a:rPr>
              <a:t>furuset.landhockey.if@gmail.com</a:t>
            </a:r>
            <a:r>
              <a:rPr lang="nb-NO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+47 41605561</a:t>
            </a:r>
          </a:p>
        </p:txBody>
      </p:sp>
      <p:sp>
        <p:nvSpPr>
          <p:cNvPr id="13" name="Eksplosjon 2 12"/>
          <p:cNvSpPr/>
          <p:nvPr/>
        </p:nvSpPr>
        <p:spPr>
          <a:xfrm>
            <a:off x="4099374" y="644818"/>
            <a:ext cx="3062434" cy="2255181"/>
          </a:xfrm>
          <a:prstGeom prst="irregularSeal2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b="1" dirty="0"/>
              <a:t>Landhockey vokser</a:t>
            </a:r>
            <a:r>
              <a:rPr lang="nb-NO" dirty="0"/>
              <a:t>!</a:t>
            </a:r>
          </a:p>
        </p:txBody>
      </p:sp>
      <p:sp>
        <p:nvSpPr>
          <p:cNvPr id="15" name="Eksplosjon 2 14"/>
          <p:cNvSpPr/>
          <p:nvPr/>
        </p:nvSpPr>
        <p:spPr>
          <a:xfrm>
            <a:off x="-95104" y="880046"/>
            <a:ext cx="3706769" cy="1421433"/>
          </a:xfrm>
          <a:prstGeom prst="irregularSeal2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600" b="1" dirty="0"/>
              <a:t>Møt opp med godt humør!!!</a:t>
            </a:r>
          </a:p>
        </p:txBody>
      </p:sp>
      <p:sp>
        <p:nvSpPr>
          <p:cNvPr id="17" name="TekstSylinder 16"/>
          <p:cNvSpPr txBox="1"/>
          <p:nvPr/>
        </p:nvSpPr>
        <p:spPr>
          <a:xfrm>
            <a:off x="236720" y="3847065"/>
            <a:ext cx="361925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b="1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Gratis Nybegynnerkurs i landhockey i 6 uker. Vi deler inn i 3 aldersgrupper (For begge kjønn): </a:t>
            </a:r>
          </a:p>
          <a:p>
            <a:r>
              <a:rPr lang="nb-NO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1.-4. klasse, 5.-7. klasse og 8.-10. klasse.</a:t>
            </a:r>
          </a:p>
        </p:txBody>
      </p:sp>
      <p:sp>
        <p:nvSpPr>
          <p:cNvPr id="18" name="TekstSylinder 17"/>
          <p:cNvSpPr txBox="1"/>
          <p:nvPr/>
        </p:nvSpPr>
        <p:spPr>
          <a:xfrm>
            <a:off x="292033" y="7179355"/>
            <a:ext cx="2461974" cy="95410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nb-NO" sz="1400" b="1" dirty="0">
                <a:solidFill>
                  <a:prstClr val="white"/>
                </a:solidFill>
                <a:latin typeface="Corbel"/>
              </a:rPr>
              <a:t>Kom i vanlig </a:t>
            </a:r>
            <a:r>
              <a:rPr lang="nb-NO" sz="1400" b="1" dirty="0" err="1">
                <a:solidFill>
                  <a:prstClr val="white"/>
                </a:solidFill>
                <a:latin typeface="Corbel"/>
              </a:rPr>
              <a:t>gymtøy</a:t>
            </a:r>
            <a:r>
              <a:rPr lang="nb-NO" sz="1400" b="1" dirty="0">
                <a:solidFill>
                  <a:prstClr val="white"/>
                </a:solidFill>
                <a:latin typeface="Corbel"/>
              </a:rPr>
              <a:t>. (Gjerne med leggbeskytter)</a:t>
            </a:r>
          </a:p>
          <a:p>
            <a:r>
              <a:rPr lang="nb-NO" sz="1400" b="1" dirty="0">
                <a:solidFill>
                  <a:prstClr val="white"/>
                </a:solidFill>
                <a:latin typeface="Corbel"/>
              </a:rPr>
              <a:t>Utesko</a:t>
            </a:r>
          </a:p>
          <a:p>
            <a:r>
              <a:rPr lang="nb-NO" sz="1400" b="1" dirty="0">
                <a:solidFill>
                  <a:prstClr val="white"/>
                </a:solidFill>
                <a:latin typeface="Corbel"/>
              </a:rPr>
              <a:t>Utstyr kan lånes.</a:t>
            </a:r>
          </a:p>
        </p:txBody>
      </p:sp>
      <p:sp>
        <p:nvSpPr>
          <p:cNvPr id="8" name="Ellipse 7"/>
          <p:cNvSpPr/>
          <p:nvPr/>
        </p:nvSpPr>
        <p:spPr>
          <a:xfrm>
            <a:off x="4771949" y="2280908"/>
            <a:ext cx="2182240" cy="11356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000" b="1" dirty="0"/>
              <a:t>Bli med i seriespill og turneringer!</a:t>
            </a:r>
          </a:p>
        </p:txBody>
      </p:sp>
      <p:sp>
        <p:nvSpPr>
          <p:cNvPr id="10" name="Rektangel 9"/>
          <p:cNvSpPr/>
          <p:nvPr/>
        </p:nvSpPr>
        <p:spPr>
          <a:xfrm>
            <a:off x="292033" y="1964645"/>
            <a:ext cx="42986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nb-NO" sz="3200" b="1" kern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rbel"/>
              </a:rPr>
              <a:t>GRATIS NYBEGYNNERKURS I LANDHOCKEY!!!</a:t>
            </a:r>
            <a:endParaRPr lang="nb-NO" sz="1100" b="1" kern="0" dirty="0">
              <a:ln w="13462">
                <a:solidFill>
                  <a:schemeClr val="bg1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6" name="Rektangel 5"/>
          <p:cNvSpPr/>
          <p:nvPr/>
        </p:nvSpPr>
        <p:spPr>
          <a:xfrm>
            <a:off x="760287" y="48756"/>
            <a:ext cx="6561347" cy="646331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  <a:reflection blurRad="6350" stA="66000" endPos="55500" dist="50800" dir="5400000" sy="-100000" algn="bl" rotWithShape="0"/>
            <a:softEdge rad="635000"/>
          </a:effectLst>
          <a:scene3d>
            <a:camera prst="orthographicFront"/>
            <a:lightRig rig="threePt" dir="t"/>
          </a:scene3d>
          <a:sp3d>
            <a:bevelT prst="angle"/>
            <a:bevelB prst="angle"/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b-NO" sz="3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Furuset Landhockeyklubb</a:t>
            </a:r>
            <a:endParaRPr lang="nb-NO" sz="3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7" name="Bilde 6"/>
          <p:cNvPicPr>
            <a:picLocks noChangeAspect="1"/>
          </p:cNvPicPr>
          <p:nvPr/>
        </p:nvPicPr>
        <p:blipFill>
          <a:blip r:embed="rId4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0370" y="6715717"/>
            <a:ext cx="2540749" cy="1512243"/>
          </a:xfrm>
          <a:prstGeom prst="rect">
            <a:avLst/>
          </a:prstGeom>
        </p:spPr>
      </p:pic>
      <p:pic>
        <p:nvPicPr>
          <p:cNvPr id="11" name="Bilde 10"/>
          <p:cNvPicPr>
            <a:picLocks noChangeAspect="1"/>
          </p:cNvPicPr>
          <p:nvPr/>
        </p:nvPicPr>
        <p:blipFill>
          <a:blip r:embed="rId5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70371" y="5072798"/>
            <a:ext cx="2540749" cy="1647628"/>
          </a:xfrm>
          <a:prstGeom prst="rect">
            <a:avLst/>
          </a:prstGeom>
        </p:spPr>
      </p:pic>
      <p:pic>
        <p:nvPicPr>
          <p:cNvPr id="12" name="Bilde 11"/>
          <p:cNvPicPr>
            <a:picLocks noChangeAspect="1"/>
          </p:cNvPicPr>
          <p:nvPr/>
        </p:nvPicPr>
        <p:blipFill>
          <a:blip r:embed="rId6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70373" y="3642056"/>
            <a:ext cx="2540750" cy="1471628"/>
          </a:xfrm>
          <a:prstGeom prst="rect">
            <a:avLst/>
          </a:prstGeom>
        </p:spPr>
      </p:pic>
      <p:sp>
        <p:nvSpPr>
          <p:cNvPr id="4" name="TekstSylinder 3">
            <a:extLst>
              <a:ext uri="{FF2B5EF4-FFF2-40B4-BE49-F238E27FC236}">
                <a16:creationId xmlns:a16="http://schemas.microsoft.com/office/drawing/2014/main" id="{54E23CF2-B7B5-4DBB-9149-27D279CEC320}"/>
              </a:ext>
            </a:extLst>
          </p:cNvPr>
          <p:cNvSpPr txBox="1"/>
          <p:nvPr/>
        </p:nvSpPr>
        <p:spPr>
          <a:xfrm>
            <a:off x="236720" y="5118836"/>
            <a:ext cx="26820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Hver mandag i uke 49, 50, 1, 2, 3 og 4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7AEE9653-F847-4D47-A613-E6CB085607C4}"/>
              </a:ext>
            </a:extLst>
          </p:cNvPr>
          <p:cNvSpPr txBox="1"/>
          <p:nvPr/>
        </p:nvSpPr>
        <p:spPr>
          <a:xfrm>
            <a:off x="218280" y="4788729"/>
            <a:ext cx="29436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Oppstart mandag 06. desember 2021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BCFBFCBE-9D0F-4E3C-B257-2BA624FF8CCD}"/>
              </a:ext>
            </a:extLst>
          </p:cNvPr>
          <p:cNvSpPr txBox="1"/>
          <p:nvPr/>
        </p:nvSpPr>
        <p:spPr>
          <a:xfrm>
            <a:off x="223600" y="5618772"/>
            <a:ext cx="443550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b="1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Tidspunkt </a:t>
            </a:r>
          </a:p>
          <a:p>
            <a:r>
              <a:rPr lang="nb-NO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1.-4. klasse: 18:00-19:00</a:t>
            </a:r>
          </a:p>
          <a:p>
            <a:r>
              <a:rPr lang="nb-NO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5.-7.klasse og 8.-10. klasse: 18:00-19:30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5A5AF067-16B6-47FD-8C7E-AD748E6C1250}"/>
              </a:ext>
            </a:extLst>
          </p:cNvPr>
          <p:cNvSpPr txBox="1"/>
          <p:nvPr/>
        </p:nvSpPr>
        <p:spPr>
          <a:xfrm>
            <a:off x="236720" y="6393708"/>
            <a:ext cx="232640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b="1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Sted</a:t>
            </a:r>
          </a:p>
          <a:p>
            <a:r>
              <a:rPr lang="nb-NO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Furuset Idrettshall</a:t>
            </a:r>
          </a:p>
          <a:p>
            <a:r>
              <a:rPr lang="nb-NO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Trygve Lies Plass 1, 1051 Oslo</a:t>
            </a:r>
          </a:p>
        </p:txBody>
      </p:sp>
    </p:spTree>
    <p:extLst>
      <p:ext uri="{BB962C8B-B14F-4D97-AF65-F5344CB8AC3E}">
        <p14:creationId xmlns:p14="http://schemas.microsoft.com/office/powerpoint/2010/main" val="3800501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862C707C1205346AE2C5345E729C17C" ma:contentTypeVersion="" ma:contentTypeDescription="Opprett et nytt dokument." ma:contentTypeScope="" ma:versionID="ac3224fc5ffaafdd49461b73f9169ba4">
  <xsd:schema xmlns:xsd="http://www.w3.org/2001/XMLSchema" xmlns:xs="http://www.w3.org/2001/XMLSchema" xmlns:p="http://schemas.microsoft.com/office/2006/metadata/properties" xmlns:ns2="38438532-3527-4b7e-a19e-c6b3bcdbf6eb" targetNamespace="http://schemas.microsoft.com/office/2006/metadata/properties" ma:root="true" ma:fieldsID="3e0b36c7c8cf134650a4810193935db9" ns2:_="">
    <xsd:import namespace="38438532-3527-4b7e-a19e-c6b3bcdbf6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438532-3527-4b7e-a19e-c6b3bcdbf6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6D90390-BC8E-4623-916C-431CEF240651}"/>
</file>

<file path=customXml/itemProps2.xml><?xml version="1.0" encoding="utf-8"?>
<ds:datastoreItem xmlns:ds="http://schemas.openxmlformats.org/officeDocument/2006/customXml" ds:itemID="{D3C746D1-8C5E-49FC-B7B2-F186AE97671F}"/>
</file>

<file path=customXml/itemProps3.xml><?xml version="1.0" encoding="utf-8"?>
<ds:datastoreItem xmlns:ds="http://schemas.openxmlformats.org/officeDocument/2006/customXml" ds:itemID="{EB982AB6-33EE-45DD-85BE-4EA86285ACCF}"/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148</Words>
  <Application>Microsoft Office PowerPoint</Application>
  <PresentationFormat>Skjermfremvisning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Corbel</vt:lpstr>
      <vt:lpstr>Office-tema</vt:lpstr>
      <vt:lpstr> 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 å prøv EL-Innebandy i Åkrahallen 12.nov.</dc:title>
  <dc:creator>JH</dc:creator>
  <cp:lastModifiedBy>Pernilla Eggers</cp:lastModifiedBy>
  <cp:revision>40</cp:revision>
  <cp:lastPrinted>2016-10-07T12:02:36Z</cp:lastPrinted>
  <dcterms:created xsi:type="dcterms:W3CDTF">2011-09-28T18:32:43Z</dcterms:created>
  <dcterms:modified xsi:type="dcterms:W3CDTF">2021-11-29T12:02:35Z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0x0101004862C707C1205346AE2C5345E729C17C</vt:lpwstr>
  </property>
</Properties>
</file>